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2" r:id="rId1"/>
  </p:sldMasterIdLst>
  <p:notesMasterIdLst>
    <p:notesMasterId r:id="rId53"/>
  </p:notesMasterIdLst>
  <p:sldIdLst>
    <p:sldId id="256" r:id="rId2"/>
    <p:sldId id="492" r:id="rId3"/>
    <p:sldId id="493" r:id="rId4"/>
    <p:sldId id="484" r:id="rId5"/>
    <p:sldId id="387" r:id="rId6"/>
    <p:sldId id="263" r:id="rId7"/>
    <p:sldId id="264" r:id="rId8"/>
    <p:sldId id="265" r:id="rId9"/>
    <p:sldId id="456" r:id="rId10"/>
    <p:sldId id="453" r:id="rId11"/>
    <p:sldId id="494" r:id="rId12"/>
    <p:sldId id="495" r:id="rId13"/>
    <p:sldId id="268" r:id="rId14"/>
    <p:sldId id="276" r:id="rId15"/>
    <p:sldId id="448" r:id="rId16"/>
    <p:sldId id="449" r:id="rId17"/>
    <p:sldId id="450" r:id="rId18"/>
    <p:sldId id="451" r:id="rId19"/>
    <p:sldId id="863" r:id="rId20"/>
    <p:sldId id="277" r:id="rId21"/>
    <p:sldId id="278" r:id="rId22"/>
    <p:sldId id="279" r:id="rId23"/>
    <p:sldId id="280" r:id="rId24"/>
    <p:sldId id="454" r:id="rId25"/>
    <p:sldId id="282" r:id="rId26"/>
    <p:sldId id="283" r:id="rId27"/>
    <p:sldId id="284" r:id="rId28"/>
    <p:sldId id="285" r:id="rId29"/>
    <p:sldId id="286" r:id="rId30"/>
    <p:sldId id="288" r:id="rId31"/>
    <p:sldId id="289" r:id="rId32"/>
    <p:sldId id="290" r:id="rId33"/>
    <p:sldId id="287" r:id="rId34"/>
    <p:sldId id="455" r:id="rId35"/>
    <p:sldId id="291" r:id="rId36"/>
    <p:sldId id="292" r:id="rId37"/>
    <p:sldId id="293" r:id="rId38"/>
    <p:sldId id="294" r:id="rId39"/>
    <p:sldId id="295" r:id="rId40"/>
    <p:sldId id="489" r:id="rId41"/>
    <p:sldId id="296" r:id="rId42"/>
    <p:sldId id="297" r:id="rId43"/>
    <p:sldId id="298" r:id="rId44"/>
    <p:sldId id="488" r:id="rId45"/>
    <p:sldId id="299" r:id="rId46"/>
    <p:sldId id="301" r:id="rId47"/>
    <p:sldId id="302" r:id="rId48"/>
    <p:sldId id="303" r:id="rId49"/>
    <p:sldId id="304" r:id="rId50"/>
    <p:sldId id="437" r:id="rId51"/>
    <p:sldId id="307" r:id="rId52"/>
  </p:sldIdLst>
  <p:sldSz cx="12188825" cy="6858000"/>
  <p:notesSz cx="7053263" cy="9356725"/>
  <p:embeddedFontLst>
    <p:embeddedFont>
      <p:font typeface="Abadi Extra Light" panose="020B0204020104020204" pitchFamily="34" charset="0"/>
      <p:regular r:id="rId54"/>
    </p:embeddedFont>
    <p:embeddedFont>
      <p:font typeface="Arial Black" panose="020B0A04020102020204" pitchFamily="34" charset="0"/>
      <p:bold r:id="rId55"/>
    </p:embeddedFont>
    <p:embeddedFont>
      <p:font typeface="Calibri" panose="020F0502020204030204" pitchFamily="34" charset="0"/>
      <p:regular r:id="rId56"/>
      <p:bold r:id="rId57"/>
      <p:italic r:id="rId58"/>
      <p:boldItalic r:id="rId59"/>
    </p:embeddedFont>
    <p:embeddedFont>
      <p:font typeface="Calibri Light" panose="020F0302020204030204" pitchFamily="34" charset="0"/>
      <p:regular r:id="rId60"/>
      <p:italic r:id="rId61"/>
    </p:embeddedFont>
    <p:embeddedFont>
      <p:font typeface="Questrial" panose="020B0604020202020204" charset="0"/>
      <p:regular r:id="rId6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947">
          <p15:clr>
            <a:srgbClr val="A4A3A4"/>
          </p15:clr>
        </p15:guide>
        <p15:guide id="2" pos="22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5CEDF85-87F2-473A-A873-B638AB36475E}">
  <a:tblStyle styleId="{B5CEDF85-87F2-473A-A873-B638AB36475E}" styleName="Table_0">
    <a:wholeTbl>
      <a:tcTxStyle b="off" i="off">
        <a:font>
          <a:latin typeface="Century Gothic"/>
          <a:ea typeface="Century Gothic"/>
          <a:cs typeface="Century Gothic"/>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20000"/>
            </a:schemeClr>
          </a:solidFill>
        </a:fill>
      </a:tcStyle>
    </a:band1H>
    <a:band2H>
      <a:tcTxStyle/>
      <a:tcStyle>
        <a:tcBdr/>
      </a:tcStyle>
    </a:band2H>
    <a:band1V>
      <a:tcTxStyle/>
      <a:tcStyle>
        <a:tcBdr/>
        <a:fill>
          <a:solidFill>
            <a:schemeClr val="accent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accent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2375DCEC-4E05-49EC-AE43-5F3EF60DE521}" styleName="Table_1">
    <a:wholeTbl>
      <a:tcTxStyle b="off" i="off">
        <a:font>
          <a:latin typeface="Century Gothic"/>
          <a:ea typeface="Century Gothic"/>
          <a:cs typeface="Century Gothic"/>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FF6E7"/>
          </a:solidFill>
        </a:fill>
      </a:tcStyle>
    </a:wholeTbl>
    <a:band1H>
      <a:tcTxStyle/>
      <a:tcStyle>
        <a:tcBdr/>
        <a:fill>
          <a:solidFill>
            <a:srgbClr val="DDECCC"/>
          </a:solidFill>
        </a:fill>
      </a:tcStyle>
    </a:band1H>
    <a:band2H>
      <a:tcTxStyle/>
      <a:tcStyle>
        <a:tcBdr/>
      </a:tcStyle>
    </a:band2H>
    <a:band1V>
      <a:tcTxStyle/>
      <a:tcStyle>
        <a:tcBdr/>
        <a:fill>
          <a:solidFill>
            <a:srgbClr val="DDECCC"/>
          </a:solidFill>
        </a:fill>
      </a:tcStyle>
    </a:band1V>
    <a:band2V>
      <a:tcTxStyle/>
      <a:tcStyle>
        <a:tcBdr/>
      </a:tcStyle>
    </a:band2V>
    <a:lastCol>
      <a:tcTxStyle b="on" i="off">
        <a:font>
          <a:latin typeface="Century Gothic"/>
          <a:ea typeface="Century Gothic"/>
          <a:cs typeface="Century Gothic"/>
        </a:font>
        <a:schemeClr val="lt1"/>
      </a:tcTxStyle>
      <a:tcStyle>
        <a:tcBdr/>
        <a:fill>
          <a:solidFill>
            <a:schemeClr val="accent1"/>
          </a:solidFill>
        </a:fill>
      </a:tcStyle>
    </a:lastCol>
    <a:firstCol>
      <a:tcTxStyle b="on" i="off">
        <a:font>
          <a:latin typeface="Century Gothic"/>
          <a:ea typeface="Century Gothic"/>
          <a:cs typeface="Century Gothic"/>
        </a:font>
        <a:schemeClr val="lt1"/>
      </a:tcTxStyle>
      <a:tcStyle>
        <a:tcBdr/>
        <a:fill>
          <a:solidFill>
            <a:schemeClr val="accent1"/>
          </a:solidFill>
        </a:fill>
      </a:tcStyle>
    </a:firstCol>
    <a:lastRow>
      <a:tcTxStyle b="on" i="off">
        <a:font>
          <a:latin typeface="Century Gothic"/>
          <a:ea typeface="Century Gothic"/>
          <a:cs typeface="Century Gothic"/>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entury Gothic"/>
          <a:ea typeface="Century Gothic"/>
          <a:cs typeface="Century Gothic"/>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5" d="100"/>
          <a:sy n="55" d="100"/>
        </p:scale>
        <p:origin x="1072" y="32"/>
      </p:cViewPr>
      <p:guideLst>
        <p:guide orient="horz" pos="2160"/>
        <p:guide orient="horz" pos="945"/>
        <p:guide orient="horz" pos="3888"/>
        <p:guide orient="horz" pos="192"/>
        <p:guide orient="horz" pos="1072"/>
        <p:guide pos="3839"/>
        <p:guide pos="704"/>
        <p:guide pos="7102"/>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47"/>
        <p:guide pos="222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61"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7.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56414" cy="467836"/>
          </a:xfrm>
          <a:prstGeom prst="rect">
            <a:avLst/>
          </a:prstGeom>
          <a:noFill/>
          <a:ln>
            <a:noFill/>
          </a:ln>
        </p:spPr>
        <p:txBody>
          <a:bodyPr spcFirstLastPara="1" wrap="square" lIns="93750" tIns="46875" rIns="93750" bIns="46875" anchor="t" anchorCtr="0"/>
          <a:lstStyle>
            <a:lvl1pPr marR="0" lvl="0" algn="l" rtl="0">
              <a:spcBef>
                <a:spcPts val="0"/>
              </a:spcBef>
              <a:spcAft>
                <a:spcPts val="0"/>
              </a:spcAft>
              <a:buSzPts val="1400"/>
              <a:buNone/>
              <a:defRPr sz="1200" b="0" i="0" u="none" strike="noStrike" cap="none">
                <a:solidFill>
                  <a:schemeClr val="dk2"/>
                </a:solidFill>
                <a:latin typeface="Questrial"/>
                <a:ea typeface="Questrial"/>
                <a:cs typeface="Questrial"/>
                <a:sym typeface="Questrial"/>
              </a:defRPr>
            </a:lvl1pPr>
            <a:lvl2pPr marR="0" lvl="1" algn="l" rtl="0">
              <a:spcBef>
                <a:spcPts val="0"/>
              </a:spcBef>
              <a:spcAft>
                <a:spcPts val="0"/>
              </a:spcAft>
              <a:buSzPts val="1400"/>
              <a:buNone/>
              <a:defRPr sz="24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24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24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24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24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24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24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2400" b="0" i="0" u="none" strike="noStrike" cap="none">
                <a:solidFill>
                  <a:schemeClr val="dk1"/>
                </a:solidFill>
                <a:latin typeface="Questrial"/>
                <a:ea typeface="Questrial"/>
                <a:cs typeface="Questrial"/>
                <a:sym typeface="Questrial"/>
              </a:defRPr>
            </a:lvl9pPr>
          </a:lstStyle>
          <a:p>
            <a:endParaRPr/>
          </a:p>
        </p:txBody>
      </p:sp>
      <p:sp>
        <p:nvSpPr>
          <p:cNvPr id="4" name="Shape 4"/>
          <p:cNvSpPr txBox="1">
            <a:spLocks noGrp="1"/>
          </p:cNvSpPr>
          <p:nvPr>
            <p:ph type="dt" idx="10"/>
          </p:nvPr>
        </p:nvSpPr>
        <p:spPr>
          <a:xfrm>
            <a:off x="3995217" y="0"/>
            <a:ext cx="3056414" cy="467836"/>
          </a:xfrm>
          <a:prstGeom prst="rect">
            <a:avLst/>
          </a:prstGeom>
          <a:noFill/>
          <a:ln>
            <a:noFill/>
          </a:ln>
        </p:spPr>
        <p:txBody>
          <a:bodyPr spcFirstLastPara="1" wrap="square" lIns="93750" tIns="46875" rIns="93750" bIns="46875" anchor="t" anchorCtr="0"/>
          <a:lstStyle>
            <a:lvl1pPr marR="0" lvl="0" algn="r" rtl="0">
              <a:spcBef>
                <a:spcPts val="0"/>
              </a:spcBef>
              <a:spcAft>
                <a:spcPts val="0"/>
              </a:spcAft>
              <a:buSzPts val="1400"/>
              <a:buNone/>
              <a:defRPr sz="1200" b="0" i="0" u="none" strike="noStrike" cap="none">
                <a:solidFill>
                  <a:schemeClr val="dk2"/>
                </a:solidFill>
                <a:latin typeface="Questrial"/>
                <a:ea typeface="Questrial"/>
                <a:cs typeface="Questrial"/>
                <a:sym typeface="Questrial"/>
              </a:defRPr>
            </a:lvl1pPr>
            <a:lvl2pPr marR="0" lvl="1" algn="l" rtl="0">
              <a:spcBef>
                <a:spcPts val="0"/>
              </a:spcBef>
              <a:spcAft>
                <a:spcPts val="0"/>
              </a:spcAft>
              <a:buSzPts val="1400"/>
              <a:buNone/>
              <a:defRPr sz="24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24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24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24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24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24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24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2400" b="0" i="0" u="none" strike="noStrike" cap="none">
                <a:solidFill>
                  <a:schemeClr val="dk1"/>
                </a:solidFill>
                <a:latin typeface="Questrial"/>
                <a:ea typeface="Questrial"/>
                <a:cs typeface="Questrial"/>
                <a:sym typeface="Questrial"/>
              </a:defRPr>
            </a:lvl9pPr>
          </a:lstStyle>
          <a:p>
            <a:endParaRPr/>
          </a:p>
        </p:txBody>
      </p:sp>
      <p:sp>
        <p:nvSpPr>
          <p:cNvPr id="5" name="Shape 5"/>
          <p:cNvSpPr>
            <a:spLocks noGrp="1" noRot="1" noChangeAspect="1"/>
          </p:cNvSpPr>
          <p:nvPr>
            <p:ph type="sldImg" idx="3"/>
          </p:nvPr>
        </p:nvSpPr>
        <p:spPr>
          <a:xfrm>
            <a:off x="409575" y="701675"/>
            <a:ext cx="6234113" cy="3508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705327" y="4444445"/>
            <a:ext cx="5642610" cy="4210526"/>
          </a:xfrm>
          <a:prstGeom prst="rect">
            <a:avLst/>
          </a:prstGeom>
          <a:noFill/>
          <a:ln>
            <a:noFill/>
          </a:ln>
        </p:spPr>
        <p:txBody>
          <a:bodyPr spcFirstLastPara="1" wrap="square" lIns="93750" tIns="46875" rIns="93750" bIns="46875" anchor="t" anchorCtr="0"/>
          <a:lstStyle>
            <a:lvl1pPr marL="457200" marR="0" lvl="0" indent="-228600" algn="l" rtl="0">
              <a:spcBef>
                <a:spcPts val="0"/>
              </a:spcBef>
              <a:spcAft>
                <a:spcPts val="0"/>
              </a:spcAft>
              <a:buSzPts val="1400"/>
              <a:buNone/>
              <a:defRPr sz="1600" b="0" i="0" u="none" strike="noStrike" cap="none">
                <a:solidFill>
                  <a:schemeClr val="dk2"/>
                </a:solidFill>
                <a:latin typeface="Questrial"/>
                <a:ea typeface="Questrial"/>
                <a:cs typeface="Questrial"/>
                <a:sym typeface="Questrial"/>
              </a:defRPr>
            </a:lvl1pPr>
            <a:lvl2pPr marL="914400" marR="0" lvl="1" indent="-228600" algn="l" rtl="0">
              <a:spcBef>
                <a:spcPts val="0"/>
              </a:spcBef>
              <a:spcAft>
                <a:spcPts val="0"/>
              </a:spcAft>
              <a:buSzPts val="1400"/>
              <a:buNone/>
              <a:defRPr sz="1600" b="0" i="0" u="none" strike="noStrike" cap="none">
                <a:solidFill>
                  <a:schemeClr val="dk2"/>
                </a:solidFill>
                <a:latin typeface="Questrial"/>
                <a:ea typeface="Questrial"/>
                <a:cs typeface="Questrial"/>
                <a:sym typeface="Questrial"/>
              </a:defRPr>
            </a:lvl2pPr>
            <a:lvl3pPr marL="1371600" marR="0" lvl="2" indent="-228600" algn="l" rtl="0">
              <a:spcBef>
                <a:spcPts val="0"/>
              </a:spcBef>
              <a:spcAft>
                <a:spcPts val="0"/>
              </a:spcAft>
              <a:buSzPts val="1400"/>
              <a:buNone/>
              <a:defRPr sz="1600" b="0" i="0" u="none" strike="noStrike" cap="none">
                <a:solidFill>
                  <a:schemeClr val="dk2"/>
                </a:solidFill>
                <a:latin typeface="Questrial"/>
                <a:ea typeface="Questrial"/>
                <a:cs typeface="Questrial"/>
                <a:sym typeface="Questrial"/>
              </a:defRPr>
            </a:lvl3pPr>
            <a:lvl4pPr marL="1828800" marR="0" lvl="3" indent="-228600" algn="l" rtl="0">
              <a:spcBef>
                <a:spcPts val="0"/>
              </a:spcBef>
              <a:spcAft>
                <a:spcPts val="0"/>
              </a:spcAft>
              <a:buSzPts val="1400"/>
              <a:buNone/>
              <a:defRPr sz="1600" b="0" i="0" u="none" strike="noStrike" cap="none">
                <a:solidFill>
                  <a:schemeClr val="dk2"/>
                </a:solidFill>
                <a:latin typeface="Questrial"/>
                <a:ea typeface="Questrial"/>
                <a:cs typeface="Questrial"/>
                <a:sym typeface="Questrial"/>
              </a:defRPr>
            </a:lvl4pPr>
            <a:lvl5pPr marL="2286000" marR="0" lvl="4" indent="-228600" algn="l" rtl="0">
              <a:spcBef>
                <a:spcPts val="0"/>
              </a:spcBef>
              <a:spcAft>
                <a:spcPts val="0"/>
              </a:spcAft>
              <a:buSzPts val="1400"/>
              <a:buNone/>
              <a:defRPr sz="1600" b="0" i="0" u="none" strike="noStrike" cap="none">
                <a:solidFill>
                  <a:schemeClr val="dk2"/>
                </a:solidFill>
                <a:latin typeface="Questrial"/>
                <a:ea typeface="Questrial"/>
                <a:cs typeface="Questrial"/>
                <a:sym typeface="Questrial"/>
              </a:defRPr>
            </a:lvl5pPr>
            <a:lvl6pPr marL="2743200" marR="0" lvl="5" indent="-228600" algn="l" rtl="0">
              <a:spcBef>
                <a:spcPts val="0"/>
              </a:spcBef>
              <a:spcAft>
                <a:spcPts val="0"/>
              </a:spcAft>
              <a:buSzPts val="1400"/>
              <a:buNone/>
              <a:defRPr sz="1600" b="0" i="0" u="none" strike="noStrike" cap="none">
                <a:solidFill>
                  <a:schemeClr val="dk1"/>
                </a:solidFill>
                <a:latin typeface="Questrial"/>
                <a:ea typeface="Questrial"/>
                <a:cs typeface="Questrial"/>
                <a:sym typeface="Questrial"/>
              </a:defRPr>
            </a:lvl6pPr>
            <a:lvl7pPr marL="3200400" marR="0" lvl="6" indent="-228600" algn="l" rtl="0">
              <a:spcBef>
                <a:spcPts val="0"/>
              </a:spcBef>
              <a:spcAft>
                <a:spcPts val="0"/>
              </a:spcAft>
              <a:buSzPts val="1400"/>
              <a:buNone/>
              <a:defRPr sz="1600" b="0" i="0" u="none" strike="noStrike" cap="none">
                <a:solidFill>
                  <a:schemeClr val="dk1"/>
                </a:solidFill>
                <a:latin typeface="Questrial"/>
                <a:ea typeface="Questrial"/>
                <a:cs typeface="Questrial"/>
                <a:sym typeface="Questrial"/>
              </a:defRPr>
            </a:lvl7pPr>
            <a:lvl8pPr marL="3657600" marR="0" lvl="7" indent="-228600" algn="l" rtl="0">
              <a:spcBef>
                <a:spcPts val="0"/>
              </a:spcBef>
              <a:spcAft>
                <a:spcPts val="0"/>
              </a:spcAft>
              <a:buSzPts val="1400"/>
              <a:buNone/>
              <a:defRPr sz="1600" b="0" i="0" u="none" strike="noStrike" cap="none">
                <a:solidFill>
                  <a:schemeClr val="dk1"/>
                </a:solidFill>
                <a:latin typeface="Questrial"/>
                <a:ea typeface="Questrial"/>
                <a:cs typeface="Questrial"/>
                <a:sym typeface="Questrial"/>
              </a:defRPr>
            </a:lvl8pPr>
            <a:lvl9pPr marL="4114800" marR="0" lvl="8" indent="-228600" algn="l" rtl="0">
              <a:spcBef>
                <a:spcPts val="0"/>
              </a:spcBef>
              <a:spcAft>
                <a:spcPts val="0"/>
              </a:spcAft>
              <a:buSzPts val="1400"/>
              <a:buNone/>
              <a:defRPr sz="1600" b="0" i="0" u="none" strike="noStrike" cap="none">
                <a:solidFill>
                  <a:schemeClr val="dk1"/>
                </a:solidFill>
                <a:latin typeface="Questrial"/>
                <a:ea typeface="Questrial"/>
                <a:cs typeface="Questrial"/>
                <a:sym typeface="Questrial"/>
              </a:defRPr>
            </a:lvl9pPr>
          </a:lstStyle>
          <a:p>
            <a:endParaRPr/>
          </a:p>
        </p:txBody>
      </p:sp>
      <p:sp>
        <p:nvSpPr>
          <p:cNvPr id="7" name="Shape 7"/>
          <p:cNvSpPr txBox="1">
            <a:spLocks noGrp="1"/>
          </p:cNvSpPr>
          <p:nvPr>
            <p:ph type="ftr" idx="11"/>
          </p:nvPr>
        </p:nvSpPr>
        <p:spPr>
          <a:xfrm>
            <a:off x="0" y="8887265"/>
            <a:ext cx="3056414" cy="467836"/>
          </a:xfrm>
          <a:prstGeom prst="rect">
            <a:avLst/>
          </a:prstGeom>
          <a:noFill/>
          <a:ln>
            <a:noFill/>
          </a:ln>
        </p:spPr>
        <p:txBody>
          <a:bodyPr spcFirstLastPara="1" wrap="square" lIns="93750" tIns="46875" rIns="93750" bIns="46875" anchor="b" anchorCtr="0"/>
          <a:lstStyle>
            <a:lvl1pPr marR="0" lvl="0" algn="l" rtl="0">
              <a:spcBef>
                <a:spcPts val="0"/>
              </a:spcBef>
              <a:spcAft>
                <a:spcPts val="0"/>
              </a:spcAft>
              <a:buSzPts val="1400"/>
              <a:buNone/>
              <a:defRPr sz="1200" b="0" i="0" u="none" strike="noStrike" cap="none">
                <a:solidFill>
                  <a:schemeClr val="dk2"/>
                </a:solidFill>
                <a:latin typeface="Questrial"/>
                <a:ea typeface="Questrial"/>
                <a:cs typeface="Questrial"/>
                <a:sym typeface="Questrial"/>
              </a:defRPr>
            </a:lvl1pPr>
            <a:lvl2pPr marR="0" lvl="1" algn="l" rtl="0">
              <a:spcBef>
                <a:spcPts val="0"/>
              </a:spcBef>
              <a:spcAft>
                <a:spcPts val="0"/>
              </a:spcAft>
              <a:buSzPts val="1400"/>
              <a:buNone/>
              <a:defRPr sz="24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24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24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24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24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24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24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2400" b="0" i="0" u="none" strike="noStrike" cap="none">
                <a:solidFill>
                  <a:schemeClr val="dk1"/>
                </a:solidFill>
                <a:latin typeface="Questrial"/>
                <a:ea typeface="Questrial"/>
                <a:cs typeface="Questrial"/>
                <a:sym typeface="Questrial"/>
              </a:defRPr>
            </a:lvl9pPr>
          </a:lstStyle>
          <a:p>
            <a:endParaRPr/>
          </a:p>
        </p:txBody>
      </p:sp>
      <p:sp>
        <p:nvSpPr>
          <p:cNvPr id="8" name="Shape 8"/>
          <p:cNvSpPr txBox="1">
            <a:spLocks noGrp="1"/>
          </p:cNvSpPr>
          <p:nvPr>
            <p:ph type="sldNum" idx="12"/>
          </p:nvPr>
        </p:nvSpPr>
        <p:spPr>
          <a:xfrm>
            <a:off x="3995217" y="8887265"/>
            <a:ext cx="3056414" cy="467836"/>
          </a:xfrm>
          <a:prstGeom prst="rect">
            <a:avLst/>
          </a:prstGeom>
          <a:noFill/>
          <a:ln>
            <a:noFill/>
          </a:ln>
        </p:spPr>
        <p:txBody>
          <a:bodyPr spcFirstLastPara="1" wrap="square" lIns="93750" tIns="46875" rIns="93750" bIns="468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2"/>
                </a:solidFill>
                <a:latin typeface="Questrial"/>
                <a:ea typeface="Questrial"/>
                <a:cs typeface="Questrial"/>
                <a:sym typeface="Questrial"/>
              </a:rPr>
              <a:t>‹#›</a:t>
            </a:fld>
            <a:endParaRPr sz="1200" b="0" i="0" u="none" strike="noStrike" cap="none">
              <a:solidFill>
                <a:schemeClr val="dk2"/>
              </a:solidFill>
              <a:latin typeface="Questrial"/>
              <a:ea typeface="Questrial"/>
              <a:cs typeface="Questrial"/>
              <a:sym typeface="Quest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409575" y="701675"/>
            <a:ext cx="6234113" cy="3508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Shape 136"/>
          <p:cNvSpPr txBox="1">
            <a:spLocks noGrp="1"/>
          </p:cNvSpPr>
          <p:nvPr>
            <p:ph type="body" idx="1"/>
          </p:nvPr>
        </p:nvSpPr>
        <p:spPr>
          <a:xfrm>
            <a:off x="705327" y="4444445"/>
            <a:ext cx="5642610" cy="4210526"/>
          </a:xfrm>
          <a:prstGeom prst="rect">
            <a:avLst/>
          </a:prstGeom>
          <a:noFill/>
          <a:ln>
            <a:noFill/>
          </a:ln>
        </p:spPr>
        <p:txBody>
          <a:bodyPr spcFirstLastPara="1" wrap="square" lIns="93750" tIns="46875" rIns="93750" bIns="46875" anchor="t" anchorCtr="0">
            <a:noAutofit/>
          </a:bodyPr>
          <a:lstStyle/>
          <a:p>
            <a:pPr marL="0" marR="0" lvl="0" indent="0" algn="l" rtl="0">
              <a:spcBef>
                <a:spcPts val="0"/>
              </a:spcBef>
              <a:spcAft>
                <a:spcPts val="0"/>
              </a:spcAft>
              <a:buNone/>
            </a:pPr>
            <a:endParaRPr sz="1600" b="0" i="0" u="none" strike="noStrike" cap="none">
              <a:solidFill>
                <a:schemeClr val="dk2"/>
              </a:solidFill>
              <a:latin typeface="Questrial"/>
              <a:ea typeface="Questrial"/>
              <a:cs typeface="Questrial"/>
              <a:sym typeface="Questrial"/>
            </a:endParaRPr>
          </a:p>
        </p:txBody>
      </p:sp>
      <p:sp>
        <p:nvSpPr>
          <p:cNvPr id="137" name="Shape 137"/>
          <p:cNvSpPr txBox="1">
            <a:spLocks noGrp="1"/>
          </p:cNvSpPr>
          <p:nvPr>
            <p:ph type="sldNum" idx="12"/>
          </p:nvPr>
        </p:nvSpPr>
        <p:spPr>
          <a:xfrm>
            <a:off x="3995217" y="8887265"/>
            <a:ext cx="3056414" cy="467836"/>
          </a:xfrm>
          <a:prstGeom prst="rect">
            <a:avLst/>
          </a:prstGeom>
          <a:noFill/>
          <a:ln>
            <a:noFill/>
          </a:ln>
        </p:spPr>
        <p:txBody>
          <a:bodyPr spcFirstLastPara="1" wrap="square" lIns="93750" tIns="46875" rIns="93750" bIns="468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2"/>
                </a:solidFill>
                <a:latin typeface="Questrial"/>
                <a:ea typeface="Questrial"/>
                <a:cs typeface="Questrial"/>
                <a:sym typeface="Questrial"/>
              </a:rPr>
              <a:t>1</a:t>
            </a:fld>
            <a:endParaRPr sz="1200" b="0" i="0" u="none" strike="noStrike" cap="none">
              <a:solidFill>
                <a:schemeClr val="dk2"/>
              </a:solidFill>
              <a:latin typeface="Questrial"/>
              <a:ea typeface="Questrial"/>
              <a:cs typeface="Questrial"/>
              <a:sym typeface="Quest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txBox="1">
            <a:spLocks noGrp="1"/>
          </p:cNvSpPr>
          <p:nvPr>
            <p:ph type="body" idx="1"/>
          </p:nvPr>
        </p:nvSpPr>
        <p:spPr>
          <a:xfrm>
            <a:off x="705327" y="4444445"/>
            <a:ext cx="5642610" cy="4210526"/>
          </a:xfrm>
          <a:prstGeom prst="rect">
            <a:avLst/>
          </a:prstGeom>
        </p:spPr>
        <p:txBody>
          <a:bodyPr spcFirstLastPara="1" wrap="square" lIns="93750" tIns="46875" rIns="93750" bIns="46875" anchor="t" anchorCtr="0">
            <a:noAutofit/>
          </a:bodyPr>
          <a:lstStyle/>
          <a:p>
            <a:pPr marL="0" lvl="0" indent="0">
              <a:spcBef>
                <a:spcPts val="0"/>
              </a:spcBef>
              <a:spcAft>
                <a:spcPts val="0"/>
              </a:spcAft>
              <a:buNone/>
            </a:pPr>
            <a:r>
              <a:rPr lang="en-US"/>
              <a:t>Teach them and allow them to practice how to develop sentence stems</a:t>
            </a:r>
            <a:endParaRPr/>
          </a:p>
        </p:txBody>
      </p:sp>
      <p:sp>
        <p:nvSpPr>
          <p:cNvPr id="332" name="Shape 332"/>
          <p:cNvSpPr>
            <a:spLocks noGrp="1" noRot="1" noChangeAspect="1"/>
          </p:cNvSpPr>
          <p:nvPr>
            <p:ph type="sldImg" idx="2"/>
          </p:nvPr>
        </p:nvSpPr>
        <p:spPr>
          <a:xfrm>
            <a:off x="409575" y="701675"/>
            <a:ext cx="6234113" cy="35083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txBox="1">
            <a:spLocks noGrp="1"/>
          </p:cNvSpPr>
          <p:nvPr>
            <p:ph type="body" idx="1"/>
          </p:nvPr>
        </p:nvSpPr>
        <p:spPr>
          <a:xfrm>
            <a:off x="705327" y="4444445"/>
            <a:ext cx="5642610" cy="4210526"/>
          </a:xfrm>
          <a:prstGeom prst="rect">
            <a:avLst/>
          </a:prstGeom>
        </p:spPr>
        <p:txBody>
          <a:bodyPr spcFirstLastPara="1" wrap="square" lIns="93750" tIns="46875" rIns="93750" bIns="46875" anchor="t" anchorCtr="0">
            <a:noAutofit/>
          </a:bodyPr>
          <a:lstStyle/>
          <a:p>
            <a:pPr marL="0" lvl="0" indent="0">
              <a:spcBef>
                <a:spcPts val="0"/>
              </a:spcBef>
              <a:spcAft>
                <a:spcPts val="0"/>
              </a:spcAft>
              <a:buNone/>
            </a:pPr>
            <a:endParaRPr/>
          </a:p>
        </p:txBody>
      </p:sp>
      <p:sp>
        <p:nvSpPr>
          <p:cNvPr id="340" name="Shape 340"/>
          <p:cNvSpPr>
            <a:spLocks noGrp="1" noRot="1" noChangeAspect="1"/>
          </p:cNvSpPr>
          <p:nvPr>
            <p:ph type="sldImg" idx="2"/>
          </p:nvPr>
        </p:nvSpPr>
        <p:spPr>
          <a:xfrm>
            <a:off x="409575" y="701675"/>
            <a:ext cx="6234113" cy="35083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txBox="1">
            <a:spLocks noGrp="1"/>
          </p:cNvSpPr>
          <p:nvPr>
            <p:ph type="body" idx="1"/>
          </p:nvPr>
        </p:nvSpPr>
        <p:spPr>
          <a:xfrm>
            <a:off x="705327" y="4444445"/>
            <a:ext cx="5642610" cy="4210526"/>
          </a:xfrm>
          <a:prstGeom prst="rect">
            <a:avLst/>
          </a:prstGeom>
        </p:spPr>
        <p:txBody>
          <a:bodyPr spcFirstLastPara="1" wrap="square" lIns="93750" tIns="46875" rIns="93750" bIns="46875" anchor="t" anchorCtr="0">
            <a:noAutofit/>
          </a:bodyPr>
          <a:lstStyle/>
          <a:p>
            <a:pPr marL="0" lvl="0" indent="0">
              <a:spcBef>
                <a:spcPts val="0"/>
              </a:spcBef>
              <a:spcAft>
                <a:spcPts val="0"/>
              </a:spcAft>
              <a:buNone/>
            </a:pPr>
            <a:endParaRPr/>
          </a:p>
        </p:txBody>
      </p:sp>
      <p:sp>
        <p:nvSpPr>
          <p:cNvPr id="348" name="Shape 348"/>
          <p:cNvSpPr>
            <a:spLocks noGrp="1" noRot="1" noChangeAspect="1"/>
          </p:cNvSpPr>
          <p:nvPr>
            <p:ph type="sldImg" idx="2"/>
          </p:nvPr>
        </p:nvSpPr>
        <p:spPr>
          <a:xfrm>
            <a:off x="409575" y="701675"/>
            <a:ext cx="6234113" cy="35083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txBox="1">
            <a:spLocks noGrp="1"/>
          </p:cNvSpPr>
          <p:nvPr>
            <p:ph type="body" idx="1"/>
          </p:nvPr>
        </p:nvSpPr>
        <p:spPr>
          <a:xfrm>
            <a:off x="705327" y="4444445"/>
            <a:ext cx="5642610" cy="4210526"/>
          </a:xfrm>
          <a:prstGeom prst="rect">
            <a:avLst/>
          </a:prstGeom>
        </p:spPr>
        <p:txBody>
          <a:bodyPr spcFirstLastPara="1" wrap="square" lIns="93750" tIns="46875" rIns="93750" bIns="46875" anchor="t" anchorCtr="0">
            <a:noAutofit/>
          </a:bodyPr>
          <a:lstStyle/>
          <a:p>
            <a:pPr marL="0" lvl="0" indent="0">
              <a:spcBef>
                <a:spcPts val="0"/>
              </a:spcBef>
              <a:spcAft>
                <a:spcPts val="0"/>
              </a:spcAft>
              <a:buNone/>
            </a:pPr>
            <a:endParaRPr/>
          </a:p>
        </p:txBody>
      </p:sp>
      <p:sp>
        <p:nvSpPr>
          <p:cNvPr id="364" name="Shape 364"/>
          <p:cNvSpPr>
            <a:spLocks noGrp="1" noRot="1" noChangeAspect="1"/>
          </p:cNvSpPr>
          <p:nvPr>
            <p:ph type="sldImg" idx="2"/>
          </p:nvPr>
        </p:nvSpPr>
        <p:spPr>
          <a:xfrm>
            <a:off x="409575" y="701675"/>
            <a:ext cx="6234113" cy="35083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txBox="1">
            <a:spLocks noGrp="1"/>
          </p:cNvSpPr>
          <p:nvPr>
            <p:ph type="body" idx="1"/>
          </p:nvPr>
        </p:nvSpPr>
        <p:spPr>
          <a:xfrm>
            <a:off x="705327" y="4444445"/>
            <a:ext cx="5642610" cy="4210526"/>
          </a:xfrm>
          <a:prstGeom prst="rect">
            <a:avLst/>
          </a:prstGeom>
        </p:spPr>
        <p:txBody>
          <a:bodyPr spcFirstLastPara="1" wrap="square" lIns="93750" tIns="46875" rIns="93750" bIns="46875" anchor="t" anchorCtr="0">
            <a:noAutofit/>
          </a:bodyPr>
          <a:lstStyle/>
          <a:p>
            <a:pPr marL="0" lvl="0" indent="0">
              <a:spcBef>
                <a:spcPts val="0"/>
              </a:spcBef>
              <a:spcAft>
                <a:spcPts val="0"/>
              </a:spcAft>
              <a:buNone/>
            </a:pPr>
            <a:endParaRPr/>
          </a:p>
        </p:txBody>
      </p:sp>
      <p:sp>
        <p:nvSpPr>
          <p:cNvPr id="372" name="Shape 372"/>
          <p:cNvSpPr>
            <a:spLocks noGrp="1" noRot="1" noChangeAspect="1"/>
          </p:cNvSpPr>
          <p:nvPr>
            <p:ph type="sldImg" idx="2"/>
          </p:nvPr>
        </p:nvSpPr>
        <p:spPr>
          <a:xfrm>
            <a:off x="409575" y="701675"/>
            <a:ext cx="6234113" cy="35083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txBox="1">
            <a:spLocks noGrp="1"/>
          </p:cNvSpPr>
          <p:nvPr>
            <p:ph type="body" idx="1"/>
          </p:nvPr>
        </p:nvSpPr>
        <p:spPr>
          <a:xfrm>
            <a:off x="705327" y="4444445"/>
            <a:ext cx="5642610" cy="4210526"/>
          </a:xfrm>
          <a:prstGeom prst="rect">
            <a:avLst/>
          </a:prstGeom>
        </p:spPr>
        <p:txBody>
          <a:bodyPr spcFirstLastPara="1" wrap="square" lIns="93750" tIns="46875" rIns="93750" bIns="46875" anchor="t" anchorCtr="0">
            <a:noAutofit/>
          </a:bodyPr>
          <a:lstStyle/>
          <a:p>
            <a:pPr marL="0" lvl="0" indent="0">
              <a:spcBef>
                <a:spcPts val="0"/>
              </a:spcBef>
              <a:spcAft>
                <a:spcPts val="0"/>
              </a:spcAft>
              <a:buNone/>
            </a:pPr>
            <a:endParaRPr/>
          </a:p>
        </p:txBody>
      </p:sp>
      <p:sp>
        <p:nvSpPr>
          <p:cNvPr id="380" name="Shape 380"/>
          <p:cNvSpPr>
            <a:spLocks noGrp="1" noRot="1" noChangeAspect="1"/>
          </p:cNvSpPr>
          <p:nvPr>
            <p:ph type="sldImg" idx="2"/>
          </p:nvPr>
        </p:nvSpPr>
        <p:spPr>
          <a:xfrm>
            <a:off x="409575" y="701675"/>
            <a:ext cx="6234113" cy="35083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txBox="1">
            <a:spLocks noGrp="1"/>
          </p:cNvSpPr>
          <p:nvPr>
            <p:ph type="body" idx="1"/>
          </p:nvPr>
        </p:nvSpPr>
        <p:spPr>
          <a:xfrm>
            <a:off x="705327" y="4444445"/>
            <a:ext cx="5642610" cy="4210526"/>
          </a:xfrm>
          <a:prstGeom prst="rect">
            <a:avLst/>
          </a:prstGeom>
        </p:spPr>
        <p:txBody>
          <a:bodyPr spcFirstLastPara="1" wrap="square" lIns="93750" tIns="46875" rIns="93750" bIns="46875" anchor="t" anchorCtr="0">
            <a:noAutofit/>
          </a:bodyPr>
          <a:lstStyle/>
          <a:p>
            <a:pPr marL="0" lvl="0" indent="0">
              <a:spcBef>
                <a:spcPts val="0"/>
              </a:spcBef>
              <a:spcAft>
                <a:spcPts val="0"/>
              </a:spcAft>
              <a:buNone/>
            </a:pPr>
            <a:endParaRPr/>
          </a:p>
        </p:txBody>
      </p:sp>
      <p:sp>
        <p:nvSpPr>
          <p:cNvPr id="388" name="Shape 388"/>
          <p:cNvSpPr>
            <a:spLocks noGrp="1" noRot="1" noChangeAspect="1"/>
          </p:cNvSpPr>
          <p:nvPr>
            <p:ph type="sldImg" idx="2"/>
          </p:nvPr>
        </p:nvSpPr>
        <p:spPr>
          <a:xfrm>
            <a:off x="409575" y="701675"/>
            <a:ext cx="6234113" cy="35083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txBox="1">
            <a:spLocks noGrp="1"/>
          </p:cNvSpPr>
          <p:nvPr>
            <p:ph type="body" idx="1"/>
          </p:nvPr>
        </p:nvSpPr>
        <p:spPr>
          <a:xfrm>
            <a:off x="705327" y="4444445"/>
            <a:ext cx="5642610" cy="4210526"/>
          </a:xfrm>
          <a:prstGeom prst="rect">
            <a:avLst/>
          </a:prstGeom>
        </p:spPr>
        <p:txBody>
          <a:bodyPr spcFirstLastPara="1" wrap="square" lIns="93750" tIns="46875" rIns="93750" bIns="46875" anchor="t" anchorCtr="0">
            <a:noAutofit/>
          </a:bodyPr>
          <a:lstStyle/>
          <a:p>
            <a:pPr marL="0" lvl="0" indent="0">
              <a:spcBef>
                <a:spcPts val="0"/>
              </a:spcBef>
              <a:spcAft>
                <a:spcPts val="0"/>
              </a:spcAft>
              <a:buNone/>
            </a:pPr>
            <a:endParaRPr/>
          </a:p>
        </p:txBody>
      </p:sp>
      <p:sp>
        <p:nvSpPr>
          <p:cNvPr id="396" name="Shape 396"/>
          <p:cNvSpPr>
            <a:spLocks noGrp="1" noRot="1" noChangeAspect="1"/>
          </p:cNvSpPr>
          <p:nvPr>
            <p:ph type="sldImg" idx="2"/>
          </p:nvPr>
        </p:nvSpPr>
        <p:spPr>
          <a:xfrm>
            <a:off x="409575" y="701675"/>
            <a:ext cx="6234113" cy="35083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Shape 411"/>
          <p:cNvSpPr txBox="1">
            <a:spLocks noGrp="1"/>
          </p:cNvSpPr>
          <p:nvPr>
            <p:ph type="body" idx="1"/>
          </p:nvPr>
        </p:nvSpPr>
        <p:spPr>
          <a:xfrm>
            <a:off x="705327" y="4444445"/>
            <a:ext cx="5642610" cy="4210526"/>
          </a:xfrm>
          <a:prstGeom prst="rect">
            <a:avLst/>
          </a:prstGeom>
        </p:spPr>
        <p:txBody>
          <a:bodyPr spcFirstLastPara="1" wrap="square" lIns="93750" tIns="46875" rIns="93750" bIns="46875" anchor="t" anchorCtr="0">
            <a:noAutofit/>
          </a:bodyPr>
          <a:lstStyle/>
          <a:p>
            <a:pPr marL="0" lvl="0" indent="0">
              <a:spcBef>
                <a:spcPts val="0"/>
              </a:spcBef>
              <a:spcAft>
                <a:spcPts val="0"/>
              </a:spcAft>
              <a:buNone/>
            </a:pPr>
            <a:endParaRPr/>
          </a:p>
        </p:txBody>
      </p:sp>
      <p:sp>
        <p:nvSpPr>
          <p:cNvPr id="412" name="Shape 412"/>
          <p:cNvSpPr>
            <a:spLocks noGrp="1" noRot="1" noChangeAspect="1"/>
          </p:cNvSpPr>
          <p:nvPr>
            <p:ph type="sldImg" idx="2"/>
          </p:nvPr>
        </p:nvSpPr>
        <p:spPr>
          <a:xfrm>
            <a:off x="409575" y="701675"/>
            <a:ext cx="6234113" cy="35083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txBox="1">
            <a:spLocks noGrp="1"/>
          </p:cNvSpPr>
          <p:nvPr>
            <p:ph type="body" idx="1"/>
          </p:nvPr>
        </p:nvSpPr>
        <p:spPr>
          <a:xfrm>
            <a:off x="705327" y="4444445"/>
            <a:ext cx="5642610" cy="4210526"/>
          </a:xfrm>
          <a:prstGeom prst="rect">
            <a:avLst/>
          </a:prstGeom>
        </p:spPr>
        <p:txBody>
          <a:bodyPr spcFirstLastPara="1" wrap="square" lIns="93750" tIns="46875" rIns="93750" bIns="46875" anchor="t" anchorCtr="0">
            <a:noAutofit/>
          </a:bodyPr>
          <a:lstStyle/>
          <a:p>
            <a:pPr marL="0" lvl="0" indent="0">
              <a:spcBef>
                <a:spcPts val="0"/>
              </a:spcBef>
              <a:spcAft>
                <a:spcPts val="0"/>
              </a:spcAft>
              <a:buNone/>
            </a:pPr>
            <a:endParaRPr/>
          </a:p>
        </p:txBody>
      </p:sp>
      <p:sp>
        <p:nvSpPr>
          <p:cNvPr id="420" name="Shape 420"/>
          <p:cNvSpPr>
            <a:spLocks noGrp="1" noRot="1" noChangeAspect="1"/>
          </p:cNvSpPr>
          <p:nvPr>
            <p:ph type="sldImg" idx="2"/>
          </p:nvPr>
        </p:nvSpPr>
        <p:spPr>
          <a:xfrm>
            <a:off x="409575" y="701675"/>
            <a:ext cx="6234113" cy="35083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705327" y="4444445"/>
            <a:ext cx="5642610" cy="4210526"/>
          </a:xfrm>
          <a:prstGeom prst="rect">
            <a:avLst/>
          </a:prstGeom>
        </p:spPr>
        <p:txBody>
          <a:bodyPr spcFirstLastPara="1" wrap="square" lIns="93750" tIns="46875" rIns="93750" bIns="46875" anchor="t" anchorCtr="0">
            <a:noAutofit/>
          </a:bodyPr>
          <a:lstStyle/>
          <a:p>
            <a:pPr marL="0" lvl="0" indent="0">
              <a:spcBef>
                <a:spcPts val="0"/>
              </a:spcBef>
              <a:spcAft>
                <a:spcPts val="0"/>
              </a:spcAft>
              <a:buNone/>
            </a:pPr>
            <a:r>
              <a:rPr lang="en-US"/>
              <a:t>5 oportunidades para tomar un examen</a:t>
            </a:r>
            <a:endParaRPr/>
          </a:p>
          <a:p>
            <a:pPr marL="0" lvl="0" indent="0">
              <a:spcBef>
                <a:spcPts val="0"/>
              </a:spcBef>
              <a:spcAft>
                <a:spcPts val="0"/>
              </a:spcAft>
              <a:buNone/>
            </a:pPr>
            <a:endParaRPr/>
          </a:p>
        </p:txBody>
      </p:sp>
      <p:sp>
        <p:nvSpPr>
          <p:cNvPr id="202" name="Shape 202"/>
          <p:cNvSpPr>
            <a:spLocks noGrp="1" noRot="1" noChangeAspect="1"/>
          </p:cNvSpPr>
          <p:nvPr>
            <p:ph type="sldImg" idx="2"/>
          </p:nvPr>
        </p:nvSpPr>
        <p:spPr>
          <a:xfrm>
            <a:off x="409575" y="701675"/>
            <a:ext cx="6234113" cy="35083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txBox="1">
            <a:spLocks noGrp="1"/>
          </p:cNvSpPr>
          <p:nvPr>
            <p:ph type="body" idx="1"/>
          </p:nvPr>
        </p:nvSpPr>
        <p:spPr>
          <a:xfrm>
            <a:off x="705327" y="4444445"/>
            <a:ext cx="5642610" cy="4210526"/>
          </a:xfrm>
          <a:prstGeom prst="rect">
            <a:avLst/>
          </a:prstGeom>
        </p:spPr>
        <p:txBody>
          <a:bodyPr spcFirstLastPara="1" wrap="square" lIns="93750" tIns="46875" rIns="93750" bIns="46875" anchor="t" anchorCtr="0">
            <a:noAutofit/>
          </a:bodyPr>
          <a:lstStyle/>
          <a:p>
            <a:pPr marL="0" lvl="0" indent="0">
              <a:spcBef>
                <a:spcPts val="0"/>
              </a:spcBef>
              <a:spcAft>
                <a:spcPts val="0"/>
              </a:spcAft>
              <a:buNone/>
            </a:pPr>
            <a:endParaRPr/>
          </a:p>
        </p:txBody>
      </p:sp>
      <p:sp>
        <p:nvSpPr>
          <p:cNvPr id="428" name="Shape 428"/>
          <p:cNvSpPr>
            <a:spLocks noGrp="1" noRot="1" noChangeAspect="1"/>
          </p:cNvSpPr>
          <p:nvPr>
            <p:ph type="sldImg" idx="2"/>
          </p:nvPr>
        </p:nvSpPr>
        <p:spPr>
          <a:xfrm>
            <a:off x="409575" y="701675"/>
            <a:ext cx="6234113" cy="35083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txBox="1">
            <a:spLocks noGrp="1"/>
          </p:cNvSpPr>
          <p:nvPr>
            <p:ph type="body" idx="1"/>
          </p:nvPr>
        </p:nvSpPr>
        <p:spPr>
          <a:xfrm>
            <a:off x="705327" y="4444445"/>
            <a:ext cx="5642610" cy="4210526"/>
          </a:xfrm>
          <a:prstGeom prst="rect">
            <a:avLst/>
          </a:prstGeom>
        </p:spPr>
        <p:txBody>
          <a:bodyPr spcFirstLastPara="1" wrap="square" lIns="93750" tIns="46875" rIns="93750" bIns="46875" anchor="t" anchorCtr="0">
            <a:noAutofit/>
          </a:bodyPr>
          <a:lstStyle/>
          <a:p>
            <a:pPr marL="0" lvl="0" indent="0">
              <a:spcBef>
                <a:spcPts val="0"/>
              </a:spcBef>
              <a:spcAft>
                <a:spcPts val="0"/>
              </a:spcAft>
              <a:buNone/>
            </a:pPr>
            <a:endParaRPr/>
          </a:p>
        </p:txBody>
      </p:sp>
      <p:sp>
        <p:nvSpPr>
          <p:cNvPr id="404" name="Shape 404"/>
          <p:cNvSpPr>
            <a:spLocks noGrp="1" noRot="1" noChangeAspect="1"/>
          </p:cNvSpPr>
          <p:nvPr>
            <p:ph type="sldImg" idx="2"/>
          </p:nvPr>
        </p:nvSpPr>
        <p:spPr>
          <a:xfrm>
            <a:off x="409575" y="701675"/>
            <a:ext cx="6234113" cy="35083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txBox="1">
            <a:spLocks noGrp="1"/>
          </p:cNvSpPr>
          <p:nvPr>
            <p:ph type="body" idx="1"/>
          </p:nvPr>
        </p:nvSpPr>
        <p:spPr>
          <a:xfrm>
            <a:off x="705327" y="4444445"/>
            <a:ext cx="5642610" cy="4210526"/>
          </a:xfrm>
          <a:prstGeom prst="rect">
            <a:avLst/>
          </a:prstGeom>
        </p:spPr>
        <p:txBody>
          <a:bodyPr spcFirstLastPara="1" wrap="square" lIns="93750" tIns="46875" rIns="93750" bIns="46875" anchor="t" anchorCtr="0">
            <a:noAutofit/>
          </a:bodyPr>
          <a:lstStyle/>
          <a:p>
            <a:pPr marL="0" lvl="0" indent="0">
              <a:spcBef>
                <a:spcPts val="0"/>
              </a:spcBef>
              <a:spcAft>
                <a:spcPts val="0"/>
              </a:spcAft>
              <a:buNone/>
            </a:pPr>
            <a:endParaRPr/>
          </a:p>
        </p:txBody>
      </p:sp>
      <p:sp>
        <p:nvSpPr>
          <p:cNvPr id="436" name="Shape 436"/>
          <p:cNvSpPr>
            <a:spLocks noGrp="1" noRot="1" noChangeAspect="1"/>
          </p:cNvSpPr>
          <p:nvPr>
            <p:ph type="sldImg" idx="2"/>
          </p:nvPr>
        </p:nvSpPr>
        <p:spPr>
          <a:xfrm>
            <a:off x="409575" y="701675"/>
            <a:ext cx="6234113" cy="35083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Shape 443"/>
          <p:cNvSpPr txBox="1">
            <a:spLocks noGrp="1"/>
          </p:cNvSpPr>
          <p:nvPr>
            <p:ph type="body" idx="1"/>
          </p:nvPr>
        </p:nvSpPr>
        <p:spPr>
          <a:xfrm>
            <a:off x="705327" y="4444445"/>
            <a:ext cx="5642610" cy="4210526"/>
          </a:xfrm>
          <a:prstGeom prst="rect">
            <a:avLst/>
          </a:prstGeom>
        </p:spPr>
        <p:txBody>
          <a:bodyPr spcFirstLastPara="1" wrap="square" lIns="93750" tIns="46875" rIns="93750" bIns="46875" anchor="t" anchorCtr="0">
            <a:noAutofit/>
          </a:bodyPr>
          <a:lstStyle/>
          <a:p>
            <a:pPr marL="0" lvl="0" indent="0">
              <a:spcBef>
                <a:spcPts val="0"/>
              </a:spcBef>
              <a:spcAft>
                <a:spcPts val="0"/>
              </a:spcAft>
              <a:buNone/>
            </a:pPr>
            <a:endParaRPr/>
          </a:p>
        </p:txBody>
      </p:sp>
      <p:sp>
        <p:nvSpPr>
          <p:cNvPr id="444" name="Shape 444"/>
          <p:cNvSpPr>
            <a:spLocks noGrp="1" noRot="1" noChangeAspect="1"/>
          </p:cNvSpPr>
          <p:nvPr>
            <p:ph type="sldImg" idx="2"/>
          </p:nvPr>
        </p:nvSpPr>
        <p:spPr>
          <a:xfrm>
            <a:off x="409575" y="701675"/>
            <a:ext cx="6234113" cy="35083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Shape 450"/>
          <p:cNvSpPr>
            <a:spLocks noGrp="1" noRot="1" noChangeAspect="1"/>
          </p:cNvSpPr>
          <p:nvPr>
            <p:ph type="sldImg" idx="2"/>
          </p:nvPr>
        </p:nvSpPr>
        <p:spPr>
          <a:xfrm>
            <a:off x="409575" y="701675"/>
            <a:ext cx="6234113" cy="3508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1" name="Shape 451"/>
          <p:cNvSpPr txBox="1">
            <a:spLocks noGrp="1"/>
          </p:cNvSpPr>
          <p:nvPr>
            <p:ph type="body" idx="1"/>
          </p:nvPr>
        </p:nvSpPr>
        <p:spPr>
          <a:xfrm>
            <a:off x="705327" y="4444445"/>
            <a:ext cx="5642610" cy="4210526"/>
          </a:xfrm>
          <a:prstGeom prst="rect">
            <a:avLst/>
          </a:prstGeom>
          <a:noFill/>
          <a:ln>
            <a:noFill/>
          </a:ln>
        </p:spPr>
        <p:txBody>
          <a:bodyPr spcFirstLastPara="1" wrap="square" lIns="93750" tIns="46875" rIns="93750" bIns="46875" anchor="t" anchorCtr="0">
            <a:noAutofit/>
          </a:bodyPr>
          <a:lstStyle/>
          <a:p>
            <a:pPr marL="0" marR="0" lvl="0" indent="0" algn="l" rtl="0">
              <a:spcBef>
                <a:spcPts val="0"/>
              </a:spcBef>
              <a:spcAft>
                <a:spcPts val="0"/>
              </a:spcAft>
              <a:buNone/>
            </a:pPr>
            <a:endParaRPr sz="1600" b="0" i="0" u="none" strike="noStrike" cap="none">
              <a:solidFill>
                <a:schemeClr val="dk2"/>
              </a:solidFill>
              <a:latin typeface="Questrial"/>
              <a:ea typeface="Questrial"/>
              <a:cs typeface="Questrial"/>
              <a:sym typeface="Questrial"/>
            </a:endParaRPr>
          </a:p>
        </p:txBody>
      </p:sp>
      <p:sp>
        <p:nvSpPr>
          <p:cNvPr id="452" name="Shape 452"/>
          <p:cNvSpPr txBox="1">
            <a:spLocks noGrp="1"/>
          </p:cNvSpPr>
          <p:nvPr>
            <p:ph type="sldNum" idx="12"/>
          </p:nvPr>
        </p:nvSpPr>
        <p:spPr>
          <a:xfrm>
            <a:off x="3995217" y="8887265"/>
            <a:ext cx="3056414" cy="467836"/>
          </a:xfrm>
          <a:prstGeom prst="rect">
            <a:avLst/>
          </a:prstGeom>
          <a:noFill/>
          <a:ln>
            <a:noFill/>
          </a:ln>
        </p:spPr>
        <p:txBody>
          <a:bodyPr spcFirstLastPara="1" wrap="square" lIns="93750" tIns="46875" rIns="93750" bIns="46875" anchor="b" anchorCtr="0">
            <a:noAutofit/>
          </a:bodyPr>
          <a:lstStyle/>
          <a:p>
            <a:pPr marL="0" marR="0" lvl="0" indent="0" algn="r" rtl="0">
              <a:spcBef>
                <a:spcPts val="0"/>
              </a:spcBef>
              <a:spcAft>
                <a:spcPts val="0"/>
              </a:spcAft>
              <a:buNone/>
            </a:pPr>
            <a:fld id="{00000000-1234-1234-1234-123412341234}" type="slidenum">
              <a:rPr lang="en-US" sz="1200">
                <a:solidFill>
                  <a:schemeClr val="dk2"/>
                </a:solidFill>
                <a:latin typeface="Questrial"/>
                <a:ea typeface="Questrial"/>
                <a:cs typeface="Questrial"/>
                <a:sym typeface="Questrial"/>
              </a:rPr>
              <a:t>37</a:t>
            </a:fld>
            <a:endParaRPr sz="1200">
              <a:solidFill>
                <a:schemeClr val="dk2"/>
              </a:solidFill>
              <a:latin typeface="Questrial"/>
              <a:ea typeface="Questrial"/>
              <a:cs typeface="Questrial"/>
              <a:sym typeface="Quest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Shape 460"/>
          <p:cNvSpPr txBox="1">
            <a:spLocks noGrp="1"/>
          </p:cNvSpPr>
          <p:nvPr>
            <p:ph type="body" idx="1"/>
          </p:nvPr>
        </p:nvSpPr>
        <p:spPr>
          <a:xfrm>
            <a:off x="705327" y="4444445"/>
            <a:ext cx="5642610" cy="4210526"/>
          </a:xfrm>
          <a:prstGeom prst="rect">
            <a:avLst/>
          </a:prstGeom>
        </p:spPr>
        <p:txBody>
          <a:bodyPr spcFirstLastPara="1" wrap="square" lIns="93750" tIns="46875" rIns="93750" bIns="46875" anchor="t" anchorCtr="0">
            <a:noAutofit/>
          </a:bodyPr>
          <a:lstStyle/>
          <a:p>
            <a:pPr marL="0" lvl="0" indent="0">
              <a:spcBef>
                <a:spcPts val="0"/>
              </a:spcBef>
              <a:spcAft>
                <a:spcPts val="0"/>
              </a:spcAft>
              <a:buNone/>
            </a:pPr>
            <a:endParaRPr/>
          </a:p>
        </p:txBody>
      </p:sp>
      <p:sp>
        <p:nvSpPr>
          <p:cNvPr id="461" name="Shape 461"/>
          <p:cNvSpPr>
            <a:spLocks noGrp="1" noRot="1" noChangeAspect="1"/>
          </p:cNvSpPr>
          <p:nvPr>
            <p:ph type="sldImg" idx="2"/>
          </p:nvPr>
        </p:nvSpPr>
        <p:spPr>
          <a:xfrm>
            <a:off x="409575" y="701675"/>
            <a:ext cx="6234113" cy="35083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Shape 468"/>
          <p:cNvSpPr txBox="1">
            <a:spLocks noGrp="1"/>
          </p:cNvSpPr>
          <p:nvPr>
            <p:ph type="body" idx="1"/>
          </p:nvPr>
        </p:nvSpPr>
        <p:spPr>
          <a:xfrm>
            <a:off x="705327" y="4444445"/>
            <a:ext cx="5642610" cy="4210526"/>
          </a:xfrm>
          <a:prstGeom prst="rect">
            <a:avLst/>
          </a:prstGeom>
        </p:spPr>
        <p:txBody>
          <a:bodyPr spcFirstLastPara="1" wrap="square" lIns="93750" tIns="46875" rIns="93750" bIns="46875" anchor="t" anchorCtr="0">
            <a:noAutofit/>
          </a:bodyPr>
          <a:lstStyle/>
          <a:p>
            <a:pPr marL="0" lvl="0" indent="0">
              <a:spcBef>
                <a:spcPts val="0"/>
              </a:spcBef>
              <a:spcAft>
                <a:spcPts val="0"/>
              </a:spcAft>
              <a:buNone/>
            </a:pPr>
            <a:endParaRPr/>
          </a:p>
        </p:txBody>
      </p:sp>
      <p:sp>
        <p:nvSpPr>
          <p:cNvPr id="469" name="Shape 469"/>
          <p:cNvSpPr>
            <a:spLocks noGrp="1" noRot="1" noChangeAspect="1"/>
          </p:cNvSpPr>
          <p:nvPr>
            <p:ph type="sldImg" idx="2"/>
          </p:nvPr>
        </p:nvSpPr>
        <p:spPr>
          <a:xfrm>
            <a:off x="409575" y="701675"/>
            <a:ext cx="6234113" cy="35083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Shape 468"/>
          <p:cNvSpPr txBox="1">
            <a:spLocks noGrp="1"/>
          </p:cNvSpPr>
          <p:nvPr>
            <p:ph type="body" idx="1"/>
          </p:nvPr>
        </p:nvSpPr>
        <p:spPr>
          <a:xfrm>
            <a:off x="705327" y="4444445"/>
            <a:ext cx="5642610" cy="4210526"/>
          </a:xfrm>
          <a:prstGeom prst="rect">
            <a:avLst/>
          </a:prstGeom>
        </p:spPr>
        <p:txBody>
          <a:bodyPr spcFirstLastPara="1" wrap="square" lIns="93750" tIns="46875" rIns="93750" bIns="46875" anchor="t" anchorCtr="0">
            <a:noAutofit/>
          </a:bodyPr>
          <a:lstStyle/>
          <a:p>
            <a:pPr marL="0" lvl="0" indent="0">
              <a:spcBef>
                <a:spcPts val="0"/>
              </a:spcBef>
              <a:spcAft>
                <a:spcPts val="0"/>
              </a:spcAft>
              <a:buNone/>
            </a:pPr>
            <a:endParaRPr/>
          </a:p>
        </p:txBody>
      </p:sp>
      <p:sp>
        <p:nvSpPr>
          <p:cNvPr id="469" name="Shape 469"/>
          <p:cNvSpPr>
            <a:spLocks noGrp="1" noRot="1" noChangeAspect="1"/>
          </p:cNvSpPr>
          <p:nvPr>
            <p:ph type="sldImg" idx="2"/>
          </p:nvPr>
        </p:nvSpPr>
        <p:spPr>
          <a:xfrm>
            <a:off x="409575" y="701675"/>
            <a:ext cx="6234113" cy="35083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95423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Shape 476"/>
          <p:cNvSpPr txBox="1">
            <a:spLocks noGrp="1"/>
          </p:cNvSpPr>
          <p:nvPr>
            <p:ph type="body" idx="1"/>
          </p:nvPr>
        </p:nvSpPr>
        <p:spPr>
          <a:xfrm>
            <a:off x="705327" y="4444445"/>
            <a:ext cx="5642610" cy="4210526"/>
          </a:xfrm>
          <a:prstGeom prst="rect">
            <a:avLst/>
          </a:prstGeom>
        </p:spPr>
        <p:txBody>
          <a:bodyPr spcFirstLastPara="1" wrap="square" lIns="93750" tIns="46875" rIns="93750" bIns="46875" anchor="t" anchorCtr="0">
            <a:noAutofit/>
          </a:bodyPr>
          <a:lstStyle/>
          <a:p>
            <a:pPr marL="0" lvl="0" indent="0">
              <a:spcBef>
                <a:spcPts val="0"/>
              </a:spcBef>
              <a:spcAft>
                <a:spcPts val="0"/>
              </a:spcAft>
              <a:buNone/>
            </a:pPr>
            <a:endParaRPr/>
          </a:p>
        </p:txBody>
      </p:sp>
      <p:sp>
        <p:nvSpPr>
          <p:cNvPr id="477" name="Shape 477"/>
          <p:cNvSpPr>
            <a:spLocks noGrp="1" noRot="1" noChangeAspect="1"/>
          </p:cNvSpPr>
          <p:nvPr>
            <p:ph type="sldImg" idx="2"/>
          </p:nvPr>
        </p:nvSpPr>
        <p:spPr>
          <a:xfrm>
            <a:off x="409575" y="701675"/>
            <a:ext cx="6234113" cy="35083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Shape 484"/>
          <p:cNvSpPr txBox="1">
            <a:spLocks noGrp="1"/>
          </p:cNvSpPr>
          <p:nvPr>
            <p:ph type="body" idx="1"/>
          </p:nvPr>
        </p:nvSpPr>
        <p:spPr>
          <a:xfrm>
            <a:off x="705327" y="4444445"/>
            <a:ext cx="5642610" cy="4210526"/>
          </a:xfrm>
          <a:prstGeom prst="rect">
            <a:avLst/>
          </a:prstGeom>
        </p:spPr>
        <p:txBody>
          <a:bodyPr spcFirstLastPara="1" wrap="square" lIns="93750" tIns="46875" rIns="93750" bIns="46875" anchor="t" anchorCtr="0">
            <a:noAutofit/>
          </a:bodyPr>
          <a:lstStyle/>
          <a:p>
            <a:pPr marL="0" lvl="0" indent="0">
              <a:spcBef>
                <a:spcPts val="0"/>
              </a:spcBef>
              <a:spcAft>
                <a:spcPts val="0"/>
              </a:spcAft>
              <a:buNone/>
            </a:pPr>
            <a:endParaRPr/>
          </a:p>
        </p:txBody>
      </p:sp>
      <p:sp>
        <p:nvSpPr>
          <p:cNvPr id="485" name="Shape 485"/>
          <p:cNvSpPr>
            <a:spLocks noGrp="1" noRot="1" noChangeAspect="1"/>
          </p:cNvSpPr>
          <p:nvPr>
            <p:ph type="sldImg" idx="2"/>
          </p:nvPr>
        </p:nvSpPr>
        <p:spPr>
          <a:xfrm>
            <a:off x="409575" y="701675"/>
            <a:ext cx="6234113" cy="35083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409575" y="701675"/>
            <a:ext cx="6234113" cy="3508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Shape 215"/>
          <p:cNvSpPr txBox="1">
            <a:spLocks noGrp="1"/>
          </p:cNvSpPr>
          <p:nvPr>
            <p:ph type="body" idx="1"/>
          </p:nvPr>
        </p:nvSpPr>
        <p:spPr>
          <a:xfrm>
            <a:off x="705327" y="4444445"/>
            <a:ext cx="5642610" cy="4210526"/>
          </a:xfrm>
          <a:prstGeom prst="rect">
            <a:avLst/>
          </a:prstGeom>
          <a:noFill/>
          <a:ln>
            <a:noFill/>
          </a:ln>
        </p:spPr>
        <p:txBody>
          <a:bodyPr spcFirstLastPara="1" wrap="square" lIns="93750" tIns="46875" rIns="93750" bIns="46875" anchor="t" anchorCtr="0">
            <a:noAutofit/>
          </a:bodyPr>
          <a:lstStyle/>
          <a:p>
            <a:pPr marL="0" marR="0" lvl="0" indent="0" algn="l" rtl="0">
              <a:spcBef>
                <a:spcPts val="0"/>
              </a:spcBef>
              <a:spcAft>
                <a:spcPts val="0"/>
              </a:spcAft>
              <a:buNone/>
            </a:pPr>
            <a:endParaRPr sz="1600" b="0" i="0" u="none" strike="noStrike" cap="none">
              <a:solidFill>
                <a:schemeClr val="dk2"/>
              </a:solidFill>
              <a:latin typeface="Questrial"/>
              <a:ea typeface="Questrial"/>
              <a:cs typeface="Questrial"/>
              <a:sym typeface="Questrial"/>
            </a:endParaRPr>
          </a:p>
        </p:txBody>
      </p:sp>
      <p:sp>
        <p:nvSpPr>
          <p:cNvPr id="216" name="Shape 216"/>
          <p:cNvSpPr txBox="1">
            <a:spLocks noGrp="1"/>
          </p:cNvSpPr>
          <p:nvPr>
            <p:ph type="sldNum" idx="12"/>
          </p:nvPr>
        </p:nvSpPr>
        <p:spPr>
          <a:xfrm>
            <a:off x="3995217" y="8887265"/>
            <a:ext cx="3056414" cy="467836"/>
          </a:xfrm>
          <a:prstGeom prst="rect">
            <a:avLst/>
          </a:prstGeom>
          <a:noFill/>
          <a:ln>
            <a:noFill/>
          </a:ln>
        </p:spPr>
        <p:txBody>
          <a:bodyPr spcFirstLastPara="1" wrap="square" lIns="93750" tIns="46875" rIns="93750" bIns="46875" anchor="b" anchorCtr="0">
            <a:noAutofit/>
          </a:bodyPr>
          <a:lstStyle/>
          <a:p>
            <a:pPr marL="0" marR="0" lvl="0" indent="0" algn="r" rtl="0">
              <a:spcBef>
                <a:spcPts val="0"/>
              </a:spcBef>
              <a:spcAft>
                <a:spcPts val="0"/>
              </a:spcAft>
              <a:buNone/>
            </a:pPr>
            <a:fld id="{00000000-1234-1234-1234-123412341234}" type="slidenum">
              <a:rPr lang="en-US" sz="1200">
                <a:solidFill>
                  <a:schemeClr val="dk2"/>
                </a:solidFill>
                <a:latin typeface="Questrial"/>
                <a:ea typeface="Questrial"/>
                <a:cs typeface="Questrial"/>
                <a:sym typeface="Questrial"/>
              </a:rPr>
              <a:t>7</a:t>
            </a:fld>
            <a:endParaRPr sz="1200">
              <a:solidFill>
                <a:schemeClr val="dk2"/>
              </a:solidFill>
              <a:latin typeface="Questrial"/>
              <a:ea typeface="Questrial"/>
              <a:cs typeface="Questrial"/>
              <a:sym typeface="Quest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Shape 492"/>
          <p:cNvSpPr txBox="1">
            <a:spLocks noGrp="1"/>
          </p:cNvSpPr>
          <p:nvPr>
            <p:ph type="body" idx="1"/>
          </p:nvPr>
        </p:nvSpPr>
        <p:spPr>
          <a:xfrm>
            <a:off x="705327" y="4444445"/>
            <a:ext cx="5642610" cy="4210526"/>
          </a:xfrm>
          <a:prstGeom prst="rect">
            <a:avLst/>
          </a:prstGeom>
        </p:spPr>
        <p:txBody>
          <a:bodyPr spcFirstLastPara="1" wrap="square" lIns="93750" tIns="46875" rIns="93750" bIns="46875" anchor="t" anchorCtr="0">
            <a:noAutofit/>
          </a:bodyPr>
          <a:lstStyle/>
          <a:p>
            <a:pPr marL="0" lvl="0" indent="0">
              <a:spcBef>
                <a:spcPts val="0"/>
              </a:spcBef>
              <a:spcAft>
                <a:spcPts val="0"/>
              </a:spcAft>
              <a:buNone/>
            </a:pPr>
            <a:endParaRPr/>
          </a:p>
        </p:txBody>
      </p:sp>
      <p:sp>
        <p:nvSpPr>
          <p:cNvPr id="493" name="Shape 493"/>
          <p:cNvSpPr>
            <a:spLocks noGrp="1" noRot="1" noChangeAspect="1"/>
          </p:cNvSpPr>
          <p:nvPr>
            <p:ph type="sldImg" idx="2"/>
          </p:nvPr>
        </p:nvSpPr>
        <p:spPr>
          <a:xfrm>
            <a:off x="409575" y="701675"/>
            <a:ext cx="6234113" cy="35083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Shape 492"/>
          <p:cNvSpPr txBox="1">
            <a:spLocks noGrp="1"/>
          </p:cNvSpPr>
          <p:nvPr>
            <p:ph type="body" idx="1"/>
          </p:nvPr>
        </p:nvSpPr>
        <p:spPr>
          <a:xfrm>
            <a:off x="705327" y="4444445"/>
            <a:ext cx="5642610" cy="4210526"/>
          </a:xfrm>
          <a:prstGeom prst="rect">
            <a:avLst/>
          </a:prstGeom>
        </p:spPr>
        <p:txBody>
          <a:bodyPr spcFirstLastPara="1" wrap="square" lIns="93750" tIns="46875" rIns="93750" bIns="46875" anchor="t" anchorCtr="0">
            <a:noAutofit/>
          </a:bodyPr>
          <a:lstStyle/>
          <a:p>
            <a:pPr marL="0" lvl="0" indent="0">
              <a:spcBef>
                <a:spcPts val="0"/>
              </a:spcBef>
              <a:spcAft>
                <a:spcPts val="0"/>
              </a:spcAft>
              <a:buNone/>
            </a:pPr>
            <a:endParaRPr/>
          </a:p>
        </p:txBody>
      </p:sp>
      <p:sp>
        <p:nvSpPr>
          <p:cNvPr id="493" name="Shape 493"/>
          <p:cNvSpPr>
            <a:spLocks noGrp="1" noRot="1" noChangeAspect="1"/>
          </p:cNvSpPr>
          <p:nvPr>
            <p:ph type="sldImg" idx="2"/>
          </p:nvPr>
        </p:nvSpPr>
        <p:spPr>
          <a:xfrm>
            <a:off x="409575" y="701675"/>
            <a:ext cx="6234113" cy="35083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93171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txBox="1">
            <a:spLocks noGrp="1"/>
          </p:cNvSpPr>
          <p:nvPr>
            <p:ph type="body" idx="1"/>
          </p:nvPr>
        </p:nvSpPr>
        <p:spPr>
          <a:xfrm>
            <a:off x="705327" y="4444445"/>
            <a:ext cx="5642610" cy="4210526"/>
          </a:xfrm>
          <a:prstGeom prst="rect">
            <a:avLst/>
          </a:prstGeom>
        </p:spPr>
        <p:txBody>
          <a:bodyPr spcFirstLastPara="1" wrap="square" lIns="93750" tIns="46875" rIns="93750" bIns="46875" anchor="t" anchorCtr="0">
            <a:noAutofit/>
          </a:bodyPr>
          <a:lstStyle/>
          <a:p>
            <a:pPr marL="0" lvl="0" indent="0">
              <a:spcBef>
                <a:spcPts val="0"/>
              </a:spcBef>
              <a:spcAft>
                <a:spcPts val="0"/>
              </a:spcAft>
              <a:buNone/>
            </a:pPr>
            <a:endParaRPr/>
          </a:p>
        </p:txBody>
      </p:sp>
      <p:sp>
        <p:nvSpPr>
          <p:cNvPr id="501" name="Shape 501"/>
          <p:cNvSpPr>
            <a:spLocks noGrp="1" noRot="1" noChangeAspect="1"/>
          </p:cNvSpPr>
          <p:nvPr>
            <p:ph type="sldImg" idx="2"/>
          </p:nvPr>
        </p:nvSpPr>
        <p:spPr>
          <a:xfrm>
            <a:off x="409575" y="701675"/>
            <a:ext cx="6234113" cy="35083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Shape 516"/>
          <p:cNvSpPr txBox="1">
            <a:spLocks noGrp="1"/>
          </p:cNvSpPr>
          <p:nvPr>
            <p:ph type="body" idx="1"/>
          </p:nvPr>
        </p:nvSpPr>
        <p:spPr>
          <a:xfrm>
            <a:off x="705327" y="4444445"/>
            <a:ext cx="5642610" cy="4210526"/>
          </a:xfrm>
          <a:prstGeom prst="rect">
            <a:avLst/>
          </a:prstGeom>
        </p:spPr>
        <p:txBody>
          <a:bodyPr spcFirstLastPara="1" wrap="square" lIns="93750" tIns="46875" rIns="93750" bIns="46875" anchor="t" anchorCtr="0">
            <a:noAutofit/>
          </a:bodyPr>
          <a:lstStyle/>
          <a:p>
            <a:pPr marL="0" lvl="0" indent="0">
              <a:spcBef>
                <a:spcPts val="0"/>
              </a:spcBef>
              <a:spcAft>
                <a:spcPts val="0"/>
              </a:spcAft>
              <a:buNone/>
            </a:pPr>
            <a:endParaRPr/>
          </a:p>
        </p:txBody>
      </p:sp>
      <p:sp>
        <p:nvSpPr>
          <p:cNvPr id="517" name="Shape 517"/>
          <p:cNvSpPr>
            <a:spLocks noGrp="1" noRot="1" noChangeAspect="1"/>
          </p:cNvSpPr>
          <p:nvPr>
            <p:ph type="sldImg" idx="2"/>
          </p:nvPr>
        </p:nvSpPr>
        <p:spPr>
          <a:xfrm>
            <a:off x="409575" y="701675"/>
            <a:ext cx="6234113" cy="35083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Shape 523"/>
          <p:cNvSpPr txBox="1">
            <a:spLocks noGrp="1"/>
          </p:cNvSpPr>
          <p:nvPr>
            <p:ph type="body" idx="1"/>
          </p:nvPr>
        </p:nvSpPr>
        <p:spPr>
          <a:xfrm>
            <a:off x="705327" y="4444445"/>
            <a:ext cx="5642610" cy="4210526"/>
          </a:xfrm>
          <a:prstGeom prst="rect">
            <a:avLst/>
          </a:prstGeom>
        </p:spPr>
        <p:txBody>
          <a:bodyPr spcFirstLastPara="1" wrap="square" lIns="93750" tIns="46875" rIns="93750" bIns="46875" anchor="t" anchorCtr="0">
            <a:noAutofit/>
          </a:bodyPr>
          <a:lstStyle/>
          <a:p>
            <a:pPr marL="0" lvl="0" indent="0">
              <a:spcBef>
                <a:spcPts val="0"/>
              </a:spcBef>
              <a:spcAft>
                <a:spcPts val="0"/>
              </a:spcAft>
              <a:buNone/>
            </a:pPr>
            <a:endParaRPr/>
          </a:p>
        </p:txBody>
      </p:sp>
      <p:sp>
        <p:nvSpPr>
          <p:cNvPr id="524" name="Shape 524"/>
          <p:cNvSpPr>
            <a:spLocks noGrp="1" noRot="1" noChangeAspect="1"/>
          </p:cNvSpPr>
          <p:nvPr>
            <p:ph type="sldImg" idx="2"/>
          </p:nvPr>
        </p:nvSpPr>
        <p:spPr>
          <a:xfrm>
            <a:off x="409575" y="701675"/>
            <a:ext cx="6234113" cy="35083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Shape 530"/>
          <p:cNvSpPr txBox="1">
            <a:spLocks noGrp="1"/>
          </p:cNvSpPr>
          <p:nvPr>
            <p:ph type="body" idx="1"/>
          </p:nvPr>
        </p:nvSpPr>
        <p:spPr>
          <a:xfrm>
            <a:off x="705327" y="4444445"/>
            <a:ext cx="5642610" cy="4210526"/>
          </a:xfrm>
          <a:prstGeom prst="rect">
            <a:avLst/>
          </a:prstGeom>
        </p:spPr>
        <p:txBody>
          <a:bodyPr spcFirstLastPara="1" wrap="square" lIns="93750" tIns="46875" rIns="93750" bIns="46875" anchor="t" anchorCtr="0">
            <a:noAutofit/>
          </a:bodyPr>
          <a:lstStyle/>
          <a:p>
            <a:pPr marL="0" lvl="0" indent="0">
              <a:spcBef>
                <a:spcPts val="0"/>
              </a:spcBef>
              <a:spcAft>
                <a:spcPts val="0"/>
              </a:spcAft>
              <a:buNone/>
            </a:pPr>
            <a:endParaRPr/>
          </a:p>
        </p:txBody>
      </p:sp>
      <p:sp>
        <p:nvSpPr>
          <p:cNvPr id="531" name="Shape 531"/>
          <p:cNvSpPr>
            <a:spLocks noGrp="1" noRot="1" noChangeAspect="1"/>
          </p:cNvSpPr>
          <p:nvPr>
            <p:ph type="sldImg" idx="2"/>
          </p:nvPr>
        </p:nvSpPr>
        <p:spPr>
          <a:xfrm>
            <a:off x="409575" y="701675"/>
            <a:ext cx="6234113" cy="35083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Shape 538"/>
          <p:cNvSpPr txBox="1">
            <a:spLocks noGrp="1"/>
          </p:cNvSpPr>
          <p:nvPr>
            <p:ph type="body" idx="1"/>
          </p:nvPr>
        </p:nvSpPr>
        <p:spPr>
          <a:xfrm>
            <a:off x="705327" y="4444445"/>
            <a:ext cx="5642610" cy="4210526"/>
          </a:xfrm>
          <a:prstGeom prst="rect">
            <a:avLst/>
          </a:prstGeom>
        </p:spPr>
        <p:txBody>
          <a:bodyPr spcFirstLastPara="1" wrap="square" lIns="93750" tIns="46875" rIns="93750" bIns="46875" anchor="t" anchorCtr="0">
            <a:noAutofit/>
          </a:bodyPr>
          <a:lstStyle/>
          <a:p>
            <a:pPr marL="0" lvl="0" indent="0">
              <a:spcBef>
                <a:spcPts val="0"/>
              </a:spcBef>
              <a:spcAft>
                <a:spcPts val="0"/>
              </a:spcAft>
              <a:buNone/>
            </a:pPr>
            <a:endParaRPr/>
          </a:p>
        </p:txBody>
      </p:sp>
      <p:sp>
        <p:nvSpPr>
          <p:cNvPr id="539" name="Shape 539"/>
          <p:cNvSpPr>
            <a:spLocks noGrp="1" noRot="1" noChangeAspect="1"/>
          </p:cNvSpPr>
          <p:nvPr>
            <p:ph type="sldImg" idx="2"/>
          </p:nvPr>
        </p:nvSpPr>
        <p:spPr>
          <a:xfrm>
            <a:off x="409575" y="701675"/>
            <a:ext cx="6234113" cy="35083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Shape 546"/>
          <p:cNvSpPr txBox="1">
            <a:spLocks noGrp="1"/>
          </p:cNvSpPr>
          <p:nvPr>
            <p:ph type="body" idx="1"/>
          </p:nvPr>
        </p:nvSpPr>
        <p:spPr>
          <a:xfrm>
            <a:off x="705327" y="4444445"/>
            <a:ext cx="5642610" cy="4210526"/>
          </a:xfrm>
          <a:prstGeom prst="rect">
            <a:avLst/>
          </a:prstGeom>
        </p:spPr>
        <p:txBody>
          <a:bodyPr spcFirstLastPara="1" wrap="square" lIns="93750" tIns="46875" rIns="93750" bIns="46875" anchor="t" anchorCtr="0">
            <a:noAutofit/>
          </a:bodyPr>
          <a:lstStyle/>
          <a:p>
            <a:pPr marL="0" lvl="0" indent="0">
              <a:spcBef>
                <a:spcPts val="0"/>
              </a:spcBef>
              <a:spcAft>
                <a:spcPts val="0"/>
              </a:spcAft>
              <a:buNone/>
            </a:pPr>
            <a:endParaRPr/>
          </a:p>
        </p:txBody>
      </p:sp>
      <p:sp>
        <p:nvSpPr>
          <p:cNvPr id="547" name="Shape 547"/>
          <p:cNvSpPr>
            <a:spLocks noGrp="1" noRot="1" noChangeAspect="1"/>
          </p:cNvSpPr>
          <p:nvPr>
            <p:ph type="sldImg" idx="2"/>
          </p:nvPr>
        </p:nvSpPr>
        <p:spPr>
          <a:xfrm>
            <a:off x="409575" y="701675"/>
            <a:ext cx="6234113" cy="35083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55990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Shape 562"/>
          <p:cNvSpPr txBox="1">
            <a:spLocks noGrp="1"/>
          </p:cNvSpPr>
          <p:nvPr>
            <p:ph type="body" idx="1"/>
          </p:nvPr>
        </p:nvSpPr>
        <p:spPr>
          <a:xfrm>
            <a:off x="705327" y="4444445"/>
            <a:ext cx="5642610" cy="4210526"/>
          </a:xfrm>
          <a:prstGeom prst="rect">
            <a:avLst/>
          </a:prstGeom>
        </p:spPr>
        <p:txBody>
          <a:bodyPr spcFirstLastPara="1" wrap="square" lIns="93750" tIns="46875" rIns="93750" bIns="46875" anchor="t" anchorCtr="0">
            <a:noAutofit/>
          </a:bodyPr>
          <a:lstStyle/>
          <a:p>
            <a:pPr marL="0" lvl="0" indent="0">
              <a:spcBef>
                <a:spcPts val="0"/>
              </a:spcBef>
              <a:spcAft>
                <a:spcPts val="0"/>
              </a:spcAft>
              <a:buNone/>
            </a:pPr>
            <a:endParaRPr/>
          </a:p>
        </p:txBody>
      </p:sp>
      <p:sp>
        <p:nvSpPr>
          <p:cNvPr id="563" name="Shape 563"/>
          <p:cNvSpPr>
            <a:spLocks noGrp="1" noRot="1" noChangeAspect="1"/>
          </p:cNvSpPr>
          <p:nvPr>
            <p:ph type="sldImg" idx="2"/>
          </p:nvPr>
        </p:nvSpPr>
        <p:spPr>
          <a:xfrm>
            <a:off x="409575" y="701675"/>
            <a:ext cx="6234113" cy="35083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409575" y="701675"/>
            <a:ext cx="6234113" cy="3508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Shape 224"/>
          <p:cNvSpPr txBox="1">
            <a:spLocks noGrp="1"/>
          </p:cNvSpPr>
          <p:nvPr>
            <p:ph type="body" idx="1"/>
          </p:nvPr>
        </p:nvSpPr>
        <p:spPr>
          <a:xfrm>
            <a:off x="705327" y="4444445"/>
            <a:ext cx="5642610" cy="4210526"/>
          </a:xfrm>
          <a:prstGeom prst="rect">
            <a:avLst/>
          </a:prstGeom>
          <a:noFill/>
          <a:ln>
            <a:noFill/>
          </a:ln>
        </p:spPr>
        <p:txBody>
          <a:bodyPr spcFirstLastPara="1" wrap="square" lIns="93750" tIns="46875" rIns="93750" bIns="46875" anchor="t" anchorCtr="0">
            <a:noAutofit/>
          </a:bodyPr>
          <a:lstStyle/>
          <a:p>
            <a:pPr marL="0" marR="0" lvl="0" indent="0" algn="l" rtl="0">
              <a:spcBef>
                <a:spcPts val="0"/>
              </a:spcBef>
              <a:spcAft>
                <a:spcPts val="0"/>
              </a:spcAft>
              <a:buNone/>
            </a:pPr>
            <a:endParaRPr sz="1600" b="0" i="0" u="none" strike="noStrike" cap="none">
              <a:solidFill>
                <a:schemeClr val="dk2"/>
              </a:solidFill>
              <a:latin typeface="Questrial"/>
              <a:ea typeface="Questrial"/>
              <a:cs typeface="Questrial"/>
              <a:sym typeface="Questrial"/>
            </a:endParaRPr>
          </a:p>
        </p:txBody>
      </p:sp>
      <p:sp>
        <p:nvSpPr>
          <p:cNvPr id="225" name="Shape 225"/>
          <p:cNvSpPr txBox="1">
            <a:spLocks noGrp="1"/>
          </p:cNvSpPr>
          <p:nvPr>
            <p:ph type="sldNum" idx="12"/>
          </p:nvPr>
        </p:nvSpPr>
        <p:spPr>
          <a:xfrm>
            <a:off x="3995217" y="8887265"/>
            <a:ext cx="3056414" cy="467836"/>
          </a:xfrm>
          <a:prstGeom prst="rect">
            <a:avLst/>
          </a:prstGeom>
          <a:noFill/>
          <a:ln>
            <a:noFill/>
          </a:ln>
        </p:spPr>
        <p:txBody>
          <a:bodyPr spcFirstLastPara="1" wrap="square" lIns="93750" tIns="46875" rIns="93750" bIns="46875" anchor="b" anchorCtr="0">
            <a:noAutofit/>
          </a:bodyPr>
          <a:lstStyle/>
          <a:p>
            <a:pPr marL="0" marR="0" lvl="0" indent="0" algn="r" rtl="0">
              <a:spcBef>
                <a:spcPts val="0"/>
              </a:spcBef>
              <a:spcAft>
                <a:spcPts val="0"/>
              </a:spcAft>
              <a:buNone/>
            </a:pPr>
            <a:fld id="{00000000-1234-1234-1234-123412341234}" type="slidenum">
              <a:rPr lang="en-US" sz="1200">
                <a:solidFill>
                  <a:schemeClr val="dk2"/>
                </a:solidFill>
                <a:latin typeface="Questrial"/>
                <a:ea typeface="Questrial"/>
                <a:cs typeface="Questrial"/>
                <a:sym typeface="Questrial"/>
              </a:rPr>
              <a:t>8</a:t>
            </a:fld>
            <a:endParaRPr sz="1200">
              <a:solidFill>
                <a:schemeClr val="dk2"/>
              </a:solidFill>
              <a:latin typeface="Questrial"/>
              <a:ea typeface="Questrial"/>
              <a:cs typeface="Questrial"/>
              <a:sym typeface="Quest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6" name="Google Shape;616;p4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5" name="Google Shape;625;p4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705327" y="4444445"/>
            <a:ext cx="5642610" cy="4210526"/>
          </a:xfrm>
          <a:prstGeom prst="rect">
            <a:avLst/>
          </a:prstGeom>
        </p:spPr>
        <p:txBody>
          <a:bodyPr spcFirstLastPara="1" wrap="square" lIns="93750" tIns="46875" rIns="93750" bIns="46875" anchor="t" anchorCtr="0">
            <a:noAutofit/>
          </a:bodyPr>
          <a:lstStyle/>
          <a:p>
            <a:pPr marL="0" lvl="0" indent="0">
              <a:spcBef>
                <a:spcPts val="0"/>
              </a:spcBef>
              <a:spcAft>
                <a:spcPts val="0"/>
              </a:spcAft>
              <a:buNone/>
            </a:pPr>
            <a:r>
              <a:rPr lang="en-US"/>
              <a:t>Tienen la opción de mantener el reloj en la pantalla o esconderlo</a:t>
            </a:r>
            <a:endParaRPr/>
          </a:p>
          <a:p>
            <a:pPr marL="0" lvl="0" indent="0">
              <a:spcBef>
                <a:spcPts val="0"/>
              </a:spcBef>
              <a:spcAft>
                <a:spcPts val="0"/>
              </a:spcAft>
              <a:buNone/>
            </a:pPr>
            <a:r>
              <a:rPr lang="en-US"/>
              <a:t>4 selecciones: Se pueden escuchar 2 veces cada una… Luego de la primera vez, te dan 40 segundos para leer las preguntas y luego escuchar la selección otra vez</a:t>
            </a:r>
            <a:endParaRPr/>
          </a:p>
          <a:p>
            <a:pPr marL="0" lvl="0" indent="0">
              <a:spcBef>
                <a:spcPts val="0"/>
              </a:spcBef>
              <a:spcAft>
                <a:spcPts val="0"/>
              </a:spcAft>
              <a:buNone/>
            </a:pPr>
            <a:r>
              <a:rPr lang="en-US"/>
              <a:t>A  la hora de contestar, te dan unos segundos por pregunta. Si se acaba el tiempo de esa pregunta, se cuenta como equivocada</a:t>
            </a:r>
            <a:endParaRPr/>
          </a:p>
          <a:p>
            <a:pPr marL="0" lvl="0" indent="0">
              <a:spcBef>
                <a:spcPts val="0"/>
              </a:spcBef>
              <a:spcAft>
                <a:spcPts val="0"/>
              </a:spcAft>
              <a:buNone/>
            </a:pPr>
            <a:endParaRPr/>
          </a:p>
        </p:txBody>
      </p:sp>
      <p:sp>
        <p:nvSpPr>
          <p:cNvPr id="247" name="Shape 247"/>
          <p:cNvSpPr>
            <a:spLocks noGrp="1" noRot="1" noChangeAspect="1"/>
          </p:cNvSpPr>
          <p:nvPr>
            <p:ph type="sldImg" idx="2"/>
          </p:nvPr>
        </p:nvSpPr>
        <p:spPr>
          <a:xfrm>
            <a:off x="409575" y="701675"/>
            <a:ext cx="6234113" cy="35083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txBox="1">
            <a:spLocks noGrp="1"/>
          </p:cNvSpPr>
          <p:nvPr>
            <p:ph type="body" idx="1"/>
          </p:nvPr>
        </p:nvSpPr>
        <p:spPr>
          <a:xfrm>
            <a:off x="705327" y="4444445"/>
            <a:ext cx="5642610" cy="4210526"/>
          </a:xfrm>
          <a:prstGeom prst="rect">
            <a:avLst/>
          </a:prstGeom>
        </p:spPr>
        <p:txBody>
          <a:bodyPr spcFirstLastPara="1" wrap="square" lIns="93750" tIns="46875" rIns="93750" bIns="46875" anchor="t" anchorCtr="0">
            <a:noAutofit/>
          </a:bodyPr>
          <a:lstStyle/>
          <a:p>
            <a:pPr marL="0" lvl="0" indent="0">
              <a:spcBef>
                <a:spcPts val="0"/>
              </a:spcBef>
              <a:spcAft>
                <a:spcPts val="0"/>
              </a:spcAft>
              <a:buNone/>
            </a:pPr>
            <a:endParaRPr/>
          </a:p>
        </p:txBody>
      </p:sp>
      <p:sp>
        <p:nvSpPr>
          <p:cNvPr id="317" name="Shape 317"/>
          <p:cNvSpPr>
            <a:spLocks noGrp="1" noRot="1" noChangeAspect="1"/>
          </p:cNvSpPr>
          <p:nvPr>
            <p:ph type="sldImg" idx="2"/>
          </p:nvPr>
        </p:nvSpPr>
        <p:spPr>
          <a:xfrm>
            <a:off x="409575" y="701675"/>
            <a:ext cx="6234113" cy="35083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a:spLocks noGrp="1" noRot="1" noChangeAspect="1"/>
          </p:cNvSpPr>
          <p:nvPr>
            <p:ph type="sldImg" idx="2"/>
          </p:nvPr>
        </p:nvSpPr>
        <p:spPr>
          <a:xfrm>
            <a:off x="409575" y="701675"/>
            <a:ext cx="6234113" cy="35083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4" name="Shape 324"/>
          <p:cNvSpPr txBox="1">
            <a:spLocks noGrp="1"/>
          </p:cNvSpPr>
          <p:nvPr>
            <p:ph type="body" idx="1"/>
          </p:nvPr>
        </p:nvSpPr>
        <p:spPr>
          <a:xfrm>
            <a:off x="705327" y="4444445"/>
            <a:ext cx="5642700" cy="4210500"/>
          </a:xfrm>
          <a:prstGeom prst="rect">
            <a:avLst/>
          </a:prstGeom>
        </p:spPr>
        <p:txBody>
          <a:bodyPr spcFirstLastPara="1" wrap="square" lIns="93750" tIns="46875" rIns="93750" bIns="46875" anchor="t" anchorCtr="0">
            <a:noAutofit/>
          </a:bodyPr>
          <a:lstStyle/>
          <a:p>
            <a:pPr marL="0" lvl="0" indent="0">
              <a:spcBef>
                <a:spcPts val="0"/>
              </a:spcBef>
              <a:spcAft>
                <a:spcPts val="0"/>
              </a:spcAft>
              <a:buNone/>
            </a:pPr>
            <a:r>
              <a:rPr lang="en-US"/>
              <a:t>Add some conceptual development on these topics and then allow them to practice with each other.</a:t>
            </a:r>
            <a:endParaRPr/>
          </a:p>
          <a:p>
            <a:pPr marL="0" lvl="0" indent="0">
              <a:spcBef>
                <a:spcPts val="0"/>
              </a:spcBef>
              <a:spcAft>
                <a:spcPts val="0"/>
              </a:spcAft>
              <a:buNone/>
            </a:pPr>
            <a:r>
              <a:rPr lang="en-US"/>
              <a:t>Create a glossary of terms that they can use on their conversations.</a:t>
            </a:r>
            <a:endParaRPr/>
          </a:p>
          <a:p>
            <a:pPr marL="0" lvl="0" indent="0">
              <a:spcBef>
                <a:spcPts val="0"/>
              </a:spcBef>
              <a:spcAft>
                <a:spcPts val="0"/>
              </a:spcAft>
              <a:buNone/>
            </a:pPr>
            <a:r>
              <a:rPr lang="en-US"/>
              <a:t>Allow them time to review the Spanish TEKS.</a:t>
            </a:r>
            <a:endParaRPr/>
          </a:p>
          <a:p>
            <a:pPr marL="0" lvl="0" indent="0">
              <a:spcBef>
                <a:spcPts val="0"/>
              </a:spcBef>
              <a:spcAft>
                <a:spcPts val="0"/>
              </a:spcAft>
              <a:buNone/>
            </a:pPr>
            <a:endParaRPr/>
          </a:p>
        </p:txBody>
      </p:sp>
      <p:sp>
        <p:nvSpPr>
          <p:cNvPr id="325" name="Shape 325"/>
          <p:cNvSpPr txBox="1">
            <a:spLocks noGrp="1"/>
          </p:cNvSpPr>
          <p:nvPr>
            <p:ph type="sldNum" idx="12"/>
          </p:nvPr>
        </p:nvSpPr>
        <p:spPr>
          <a:xfrm>
            <a:off x="3995217" y="8887265"/>
            <a:ext cx="3056400" cy="467700"/>
          </a:xfrm>
          <a:prstGeom prst="rect">
            <a:avLst/>
          </a:prstGeom>
        </p:spPr>
        <p:txBody>
          <a:bodyPr spcFirstLastPara="1" wrap="square" lIns="93750" tIns="46875" rIns="93750" bIns="46875" anchor="b" anchorCtr="0">
            <a:noAutofit/>
          </a:bodyPr>
          <a:lstStyle/>
          <a:p>
            <a:pPr marL="0" lvl="0" indent="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A85C6-49F5-4FCA-AF06-1D94BF25244A}"/>
              </a:ext>
            </a:extLst>
          </p:cNvPr>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p>
        </p:txBody>
      </p:sp>
      <p:sp>
        <p:nvSpPr>
          <p:cNvPr id="3" name="Subtitle 2">
            <a:extLst>
              <a:ext uri="{FF2B5EF4-FFF2-40B4-BE49-F238E27FC236}">
                <a16:creationId xmlns:a16="http://schemas.microsoft.com/office/drawing/2014/main" id="{84615A16-D200-4AE5-9E7F-E5253181AA97}"/>
              </a:ext>
            </a:extLst>
          </p:cNvPr>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690B61-7A2A-4601-A777-CF7A87CBCC4B}"/>
              </a:ext>
            </a:extLst>
          </p:cNvPr>
          <p:cNvSpPr>
            <a:spLocks noGrp="1"/>
          </p:cNvSpPr>
          <p:nvPr>
            <p:ph type="dt" sz="half" idx="10"/>
          </p:nvPr>
        </p:nvSpPr>
        <p:spPr/>
        <p:txBody>
          <a:bodyPr/>
          <a:lstStyle/>
          <a:p>
            <a:fld id="{A917222E-D69C-4D1B-8105-9E52D47C6631}" type="datetimeFigureOut">
              <a:rPr lang="en-US" smtClean="0"/>
              <a:t>6/27/2019</a:t>
            </a:fld>
            <a:endParaRPr lang="en-US"/>
          </a:p>
        </p:txBody>
      </p:sp>
      <p:sp>
        <p:nvSpPr>
          <p:cNvPr id="5" name="Footer Placeholder 4">
            <a:extLst>
              <a:ext uri="{FF2B5EF4-FFF2-40B4-BE49-F238E27FC236}">
                <a16:creationId xmlns:a16="http://schemas.microsoft.com/office/drawing/2014/main" id="{BD6AA6BD-18F9-4B0C-AAF9-58E4E27B59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97590B-91B1-4D50-A5FC-051A0916CFC9}"/>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81904458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C08E5-C62F-4B7E-A969-9BB5A461CC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C7804E-D1D8-41AE-BEFC-06A3BE8F665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07650F-A2D9-4832-8741-C66EA54DDF21}"/>
              </a:ext>
            </a:extLst>
          </p:cNvPr>
          <p:cNvSpPr>
            <a:spLocks noGrp="1"/>
          </p:cNvSpPr>
          <p:nvPr>
            <p:ph type="dt" sz="half" idx="10"/>
          </p:nvPr>
        </p:nvSpPr>
        <p:spPr/>
        <p:txBody>
          <a:bodyPr/>
          <a:lstStyle/>
          <a:p>
            <a:fld id="{A917222E-D69C-4D1B-8105-9E52D47C6631}" type="datetimeFigureOut">
              <a:rPr lang="en-US" smtClean="0"/>
              <a:t>6/27/2019</a:t>
            </a:fld>
            <a:endParaRPr lang="en-US"/>
          </a:p>
        </p:txBody>
      </p:sp>
      <p:sp>
        <p:nvSpPr>
          <p:cNvPr id="5" name="Footer Placeholder 4">
            <a:extLst>
              <a:ext uri="{FF2B5EF4-FFF2-40B4-BE49-F238E27FC236}">
                <a16:creationId xmlns:a16="http://schemas.microsoft.com/office/drawing/2014/main" id="{02599C9D-7DA0-4C94-86E3-1B406E400D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342473-5126-4C26-94C6-D779422DB7C5}"/>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2297092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C2952A-485C-4488-9595-4FFD39C3CDD2}"/>
              </a:ext>
            </a:extLst>
          </p:cNvPr>
          <p:cNvSpPr>
            <a:spLocks noGrp="1"/>
          </p:cNvSpPr>
          <p:nvPr>
            <p:ph type="title" orient="vert"/>
          </p:nvPr>
        </p:nvSpPr>
        <p:spPr>
          <a:xfrm>
            <a:off x="8722628" y="365125"/>
            <a:ext cx="262821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DA84F0-F29D-491C-876C-FA10271473DC}"/>
              </a:ext>
            </a:extLst>
          </p:cNvPr>
          <p:cNvSpPr>
            <a:spLocks noGrp="1"/>
          </p:cNvSpPr>
          <p:nvPr>
            <p:ph type="body" orient="vert" idx="1"/>
          </p:nvPr>
        </p:nvSpPr>
        <p:spPr>
          <a:xfrm>
            <a:off x="837982" y="365125"/>
            <a:ext cx="773228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8BBD4B-8D84-4E79-8DED-9A957FBC7FD3}"/>
              </a:ext>
            </a:extLst>
          </p:cNvPr>
          <p:cNvSpPr>
            <a:spLocks noGrp="1"/>
          </p:cNvSpPr>
          <p:nvPr>
            <p:ph type="dt" sz="half" idx="10"/>
          </p:nvPr>
        </p:nvSpPr>
        <p:spPr/>
        <p:txBody>
          <a:bodyPr/>
          <a:lstStyle/>
          <a:p>
            <a:fld id="{A917222E-D69C-4D1B-8105-9E52D47C6631}" type="datetimeFigureOut">
              <a:rPr lang="en-US" smtClean="0"/>
              <a:t>6/27/2019</a:t>
            </a:fld>
            <a:endParaRPr lang="en-US"/>
          </a:p>
        </p:txBody>
      </p:sp>
      <p:sp>
        <p:nvSpPr>
          <p:cNvPr id="5" name="Footer Placeholder 4">
            <a:extLst>
              <a:ext uri="{FF2B5EF4-FFF2-40B4-BE49-F238E27FC236}">
                <a16:creationId xmlns:a16="http://schemas.microsoft.com/office/drawing/2014/main" id="{B38EFBD8-3032-4A8E-B69E-3BB1C7895F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6F9DFC-41FE-4BAB-8C89-D5DB5447E6D9}"/>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28888961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60"/>
        <p:cNvGrpSpPr/>
        <p:nvPr/>
      </p:nvGrpSpPr>
      <p:grpSpPr>
        <a:xfrm>
          <a:off x="0" y="0"/>
          <a:ext cx="0" cy="0"/>
          <a:chOff x="0" y="0"/>
          <a:chExt cx="0" cy="0"/>
        </a:xfrm>
      </p:grpSpPr>
      <p:sp>
        <p:nvSpPr>
          <p:cNvPr id="64" name="Shape 64"/>
          <p:cNvSpPr txBox="1">
            <a:spLocks noGrp="1"/>
          </p:cNvSpPr>
          <p:nvPr>
            <p:ph type="title"/>
          </p:nvPr>
        </p:nvSpPr>
        <p:spPr>
          <a:xfrm>
            <a:off x="1091916" y="1127467"/>
            <a:ext cx="10005000" cy="1272900"/>
          </a:xfrm>
          <a:prstGeom prst="rect">
            <a:avLst/>
          </a:prstGeom>
        </p:spPr>
        <p:txBody>
          <a:bodyPr spcFirstLastPara="1" wrap="square" lIns="121875" tIns="121875" rIns="121875" bIns="121875" anchor="t" anchorCtr="0"/>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65" name="Shape 65"/>
          <p:cNvSpPr txBox="1">
            <a:spLocks noGrp="1"/>
          </p:cNvSpPr>
          <p:nvPr>
            <p:ph type="body" idx="1"/>
          </p:nvPr>
        </p:nvSpPr>
        <p:spPr>
          <a:xfrm>
            <a:off x="1091916" y="2654300"/>
            <a:ext cx="4913400" cy="3264000"/>
          </a:xfrm>
          <a:prstGeom prst="rect">
            <a:avLst/>
          </a:prstGeom>
        </p:spPr>
        <p:txBody>
          <a:bodyPr spcFirstLastPara="1" wrap="square" lIns="121875" tIns="121875" rIns="121875" bIns="121875" anchor="t" anchorCtr="0"/>
          <a:lstStyle>
            <a:lvl1pPr marL="457200" lvl="0" indent="-336550">
              <a:spcBef>
                <a:spcPts val="0"/>
              </a:spcBef>
              <a:spcAft>
                <a:spcPts val="0"/>
              </a:spcAft>
              <a:buSzPts val="1700"/>
              <a:buChar char="●"/>
              <a:defRPr/>
            </a:lvl1pPr>
            <a:lvl2pPr marL="914400" lvl="1" indent="-323850">
              <a:spcBef>
                <a:spcPts val="2100"/>
              </a:spcBef>
              <a:spcAft>
                <a:spcPts val="0"/>
              </a:spcAft>
              <a:buSzPts val="1500"/>
              <a:buChar char="○"/>
              <a:defRPr/>
            </a:lvl2pPr>
            <a:lvl3pPr marL="1371600" lvl="2" indent="-323850">
              <a:spcBef>
                <a:spcPts val="2100"/>
              </a:spcBef>
              <a:spcAft>
                <a:spcPts val="0"/>
              </a:spcAft>
              <a:buSzPts val="1500"/>
              <a:buChar char="■"/>
              <a:defRPr/>
            </a:lvl3pPr>
            <a:lvl4pPr marL="1828800" lvl="3" indent="-323850">
              <a:spcBef>
                <a:spcPts val="2100"/>
              </a:spcBef>
              <a:spcAft>
                <a:spcPts val="0"/>
              </a:spcAft>
              <a:buSzPts val="1500"/>
              <a:buChar char="●"/>
              <a:defRPr/>
            </a:lvl4pPr>
            <a:lvl5pPr marL="2286000" lvl="4" indent="-323850">
              <a:spcBef>
                <a:spcPts val="2100"/>
              </a:spcBef>
              <a:spcAft>
                <a:spcPts val="0"/>
              </a:spcAft>
              <a:buSzPts val="1500"/>
              <a:buChar char="○"/>
              <a:defRPr/>
            </a:lvl5pPr>
            <a:lvl6pPr marL="2743200" lvl="5" indent="-323850">
              <a:spcBef>
                <a:spcPts val="2100"/>
              </a:spcBef>
              <a:spcAft>
                <a:spcPts val="0"/>
              </a:spcAft>
              <a:buSzPts val="1500"/>
              <a:buChar char="■"/>
              <a:defRPr/>
            </a:lvl6pPr>
            <a:lvl7pPr marL="3200400" lvl="6" indent="-323850">
              <a:spcBef>
                <a:spcPts val="2100"/>
              </a:spcBef>
              <a:spcAft>
                <a:spcPts val="0"/>
              </a:spcAft>
              <a:buSzPts val="1500"/>
              <a:buChar char="●"/>
              <a:defRPr/>
            </a:lvl7pPr>
            <a:lvl8pPr marL="3657600" lvl="7" indent="-323850">
              <a:spcBef>
                <a:spcPts val="2100"/>
              </a:spcBef>
              <a:spcAft>
                <a:spcPts val="0"/>
              </a:spcAft>
              <a:buSzPts val="1500"/>
              <a:buChar char="○"/>
              <a:defRPr/>
            </a:lvl8pPr>
            <a:lvl9pPr marL="4114800" lvl="8" indent="-323850">
              <a:spcBef>
                <a:spcPts val="2100"/>
              </a:spcBef>
              <a:spcAft>
                <a:spcPts val="2100"/>
              </a:spcAft>
              <a:buSzPts val="1500"/>
              <a:buChar char="■"/>
              <a:defRPr/>
            </a:lvl9pPr>
          </a:lstStyle>
          <a:p>
            <a:endParaRPr/>
          </a:p>
        </p:txBody>
      </p:sp>
      <p:sp>
        <p:nvSpPr>
          <p:cNvPr id="66" name="Shape 66"/>
          <p:cNvSpPr txBox="1">
            <a:spLocks noGrp="1"/>
          </p:cNvSpPr>
          <p:nvPr>
            <p:ph type="body" idx="2"/>
          </p:nvPr>
        </p:nvSpPr>
        <p:spPr>
          <a:xfrm>
            <a:off x="6183289" y="2654300"/>
            <a:ext cx="4913400" cy="3264000"/>
          </a:xfrm>
          <a:prstGeom prst="rect">
            <a:avLst/>
          </a:prstGeom>
        </p:spPr>
        <p:txBody>
          <a:bodyPr spcFirstLastPara="1" wrap="square" lIns="121875" tIns="121875" rIns="121875" bIns="121875" anchor="t" anchorCtr="0"/>
          <a:lstStyle>
            <a:lvl1pPr marL="457200" lvl="0" indent="-336550">
              <a:spcBef>
                <a:spcPts val="0"/>
              </a:spcBef>
              <a:spcAft>
                <a:spcPts val="0"/>
              </a:spcAft>
              <a:buSzPts val="1700"/>
              <a:buChar char="●"/>
              <a:defRPr/>
            </a:lvl1pPr>
            <a:lvl2pPr marL="914400" lvl="1" indent="-323850">
              <a:spcBef>
                <a:spcPts val="2100"/>
              </a:spcBef>
              <a:spcAft>
                <a:spcPts val="0"/>
              </a:spcAft>
              <a:buSzPts val="1500"/>
              <a:buChar char="○"/>
              <a:defRPr/>
            </a:lvl2pPr>
            <a:lvl3pPr marL="1371600" lvl="2" indent="-323850">
              <a:spcBef>
                <a:spcPts val="2100"/>
              </a:spcBef>
              <a:spcAft>
                <a:spcPts val="0"/>
              </a:spcAft>
              <a:buSzPts val="1500"/>
              <a:buChar char="■"/>
              <a:defRPr/>
            </a:lvl3pPr>
            <a:lvl4pPr marL="1828800" lvl="3" indent="-323850">
              <a:spcBef>
                <a:spcPts val="2100"/>
              </a:spcBef>
              <a:spcAft>
                <a:spcPts val="0"/>
              </a:spcAft>
              <a:buSzPts val="1500"/>
              <a:buChar char="●"/>
              <a:defRPr/>
            </a:lvl4pPr>
            <a:lvl5pPr marL="2286000" lvl="4" indent="-323850">
              <a:spcBef>
                <a:spcPts val="2100"/>
              </a:spcBef>
              <a:spcAft>
                <a:spcPts val="0"/>
              </a:spcAft>
              <a:buSzPts val="1500"/>
              <a:buChar char="○"/>
              <a:defRPr/>
            </a:lvl5pPr>
            <a:lvl6pPr marL="2743200" lvl="5" indent="-323850">
              <a:spcBef>
                <a:spcPts val="2100"/>
              </a:spcBef>
              <a:spcAft>
                <a:spcPts val="0"/>
              </a:spcAft>
              <a:buSzPts val="1500"/>
              <a:buChar char="■"/>
              <a:defRPr/>
            </a:lvl6pPr>
            <a:lvl7pPr marL="3200400" lvl="6" indent="-323850">
              <a:spcBef>
                <a:spcPts val="2100"/>
              </a:spcBef>
              <a:spcAft>
                <a:spcPts val="0"/>
              </a:spcAft>
              <a:buSzPts val="1500"/>
              <a:buChar char="●"/>
              <a:defRPr/>
            </a:lvl7pPr>
            <a:lvl8pPr marL="3657600" lvl="7" indent="-323850">
              <a:spcBef>
                <a:spcPts val="2100"/>
              </a:spcBef>
              <a:spcAft>
                <a:spcPts val="0"/>
              </a:spcAft>
              <a:buSzPts val="1500"/>
              <a:buChar char="○"/>
              <a:defRPr/>
            </a:lvl8pPr>
            <a:lvl9pPr marL="4114800" lvl="8" indent="-323850">
              <a:spcBef>
                <a:spcPts val="2100"/>
              </a:spcBef>
              <a:spcAft>
                <a:spcPts val="2100"/>
              </a:spcAft>
              <a:buSzPts val="1500"/>
              <a:buChar char="■"/>
              <a:defRPr/>
            </a:lvl9pPr>
          </a:lstStyle>
          <a:p>
            <a:endParaRPr/>
          </a:p>
        </p:txBody>
      </p:sp>
      <p:sp>
        <p:nvSpPr>
          <p:cNvPr id="67" name="Shape 67"/>
          <p:cNvSpPr txBox="1">
            <a:spLocks noGrp="1"/>
          </p:cNvSpPr>
          <p:nvPr>
            <p:ph type="sldNum" idx="12"/>
          </p:nvPr>
        </p:nvSpPr>
        <p:spPr>
          <a:xfrm>
            <a:off x="11184731" y="6058224"/>
            <a:ext cx="731400" cy="524700"/>
          </a:xfrm>
          <a:prstGeom prst="rect">
            <a:avLst/>
          </a:prstGeom>
        </p:spPr>
        <p:txBody>
          <a:bodyPr spcFirstLastPara="1" wrap="square" lIns="121875" tIns="121875" rIns="121875" bIns="1218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28565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3819D-BA50-4E2A-B670-8040F47A8E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BAFC1C-8A9A-4BE1-97F1-AE0A38AD48C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54A1-3B4F-4F08-977B-E4B9F32A37F3}"/>
              </a:ext>
            </a:extLst>
          </p:cNvPr>
          <p:cNvSpPr>
            <a:spLocks noGrp="1"/>
          </p:cNvSpPr>
          <p:nvPr>
            <p:ph type="dt" sz="half" idx="10"/>
          </p:nvPr>
        </p:nvSpPr>
        <p:spPr/>
        <p:txBody>
          <a:bodyPr/>
          <a:lstStyle/>
          <a:p>
            <a:fld id="{A917222E-D69C-4D1B-8105-9E52D47C6631}" type="datetimeFigureOut">
              <a:rPr lang="en-US" smtClean="0"/>
              <a:t>6/27/2019</a:t>
            </a:fld>
            <a:endParaRPr lang="en-US"/>
          </a:p>
        </p:txBody>
      </p:sp>
      <p:sp>
        <p:nvSpPr>
          <p:cNvPr id="5" name="Footer Placeholder 4">
            <a:extLst>
              <a:ext uri="{FF2B5EF4-FFF2-40B4-BE49-F238E27FC236}">
                <a16:creationId xmlns:a16="http://schemas.microsoft.com/office/drawing/2014/main" id="{E6D0B272-25C4-4B86-BF4C-673BE83EE4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1AE579-715B-4091-9450-C9338782E8EA}"/>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22039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6EB5E-FE91-492A-A4C9-3DB6E6A890F4}"/>
              </a:ext>
            </a:extLst>
          </p:cNvPr>
          <p:cNvSpPr>
            <a:spLocks noGrp="1"/>
          </p:cNvSpPr>
          <p:nvPr>
            <p:ph type="title"/>
          </p:nvPr>
        </p:nvSpPr>
        <p:spPr>
          <a:xfrm>
            <a:off x="831633" y="1709739"/>
            <a:ext cx="10512862" cy="2852737"/>
          </a:xfrm>
        </p:spPr>
        <p:txBody>
          <a:bodyPr anchor="b"/>
          <a:lstStyle>
            <a:lvl1pPr>
              <a:defRPr sz="5998"/>
            </a:lvl1pPr>
          </a:lstStyle>
          <a:p>
            <a:r>
              <a:rPr lang="en-US"/>
              <a:t>Click to edit Master title style</a:t>
            </a:r>
          </a:p>
        </p:txBody>
      </p:sp>
      <p:sp>
        <p:nvSpPr>
          <p:cNvPr id="3" name="Text Placeholder 2">
            <a:extLst>
              <a:ext uri="{FF2B5EF4-FFF2-40B4-BE49-F238E27FC236}">
                <a16:creationId xmlns:a16="http://schemas.microsoft.com/office/drawing/2014/main" id="{9D60CA3A-9A00-425B-AD50-8A480DA3F24B}"/>
              </a:ext>
            </a:extLst>
          </p:cNvPr>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9855B02-6BBF-4310-8D7D-106BEACFD3DB}"/>
              </a:ext>
            </a:extLst>
          </p:cNvPr>
          <p:cNvSpPr>
            <a:spLocks noGrp="1"/>
          </p:cNvSpPr>
          <p:nvPr>
            <p:ph type="dt" sz="half" idx="10"/>
          </p:nvPr>
        </p:nvSpPr>
        <p:spPr/>
        <p:txBody>
          <a:bodyPr/>
          <a:lstStyle/>
          <a:p>
            <a:fld id="{A917222E-D69C-4D1B-8105-9E52D47C6631}" type="datetimeFigureOut">
              <a:rPr lang="en-US" smtClean="0"/>
              <a:t>6/27/2019</a:t>
            </a:fld>
            <a:endParaRPr lang="en-US"/>
          </a:p>
        </p:txBody>
      </p:sp>
      <p:sp>
        <p:nvSpPr>
          <p:cNvPr id="5" name="Footer Placeholder 4">
            <a:extLst>
              <a:ext uri="{FF2B5EF4-FFF2-40B4-BE49-F238E27FC236}">
                <a16:creationId xmlns:a16="http://schemas.microsoft.com/office/drawing/2014/main" id="{C30CB7C2-DADB-4B31-99F9-36E6312559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08447C-C942-4294-BEAE-9CBB7145C627}"/>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65941241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CD60B-7DC1-456A-9A3F-657FED85ED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17D1B2-977D-4CF5-88C5-F118ADEF73B1}"/>
              </a:ext>
            </a:extLst>
          </p:cNvPr>
          <p:cNvSpPr>
            <a:spLocks noGrp="1"/>
          </p:cNvSpPr>
          <p:nvPr>
            <p:ph sz="half" idx="1"/>
          </p:nvPr>
        </p:nvSpPr>
        <p:spPr>
          <a:xfrm>
            <a:off x="837982" y="1825625"/>
            <a:ext cx="518025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BB201F-32AF-488F-91E6-EAAFD6FDCABC}"/>
              </a:ext>
            </a:extLst>
          </p:cNvPr>
          <p:cNvSpPr>
            <a:spLocks noGrp="1"/>
          </p:cNvSpPr>
          <p:nvPr>
            <p:ph sz="half" idx="2"/>
          </p:nvPr>
        </p:nvSpPr>
        <p:spPr>
          <a:xfrm>
            <a:off x="6170592" y="1825625"/>
            <a:ext cx="518025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CF164E-2DC1-4DC3-9F59-06406B819255}"/>
              </a:ext>
            </a:extLst>
          </p:cNvPr>
          <p:cNvSpPr>
            <a:spLocks noGrp="1"/>
          </p:cNvSpPr>
          <p:nvPr>
            <p:ph type="dt" sz="half" idx="10"/>
          </p:nvPr>
        </p:nvSpPr>
        <p:spPr/>
        <p:txBody>
          <a:bodyPr/>
          <a:lstStyle/>
          <a:p>
            <a:fld id="{A917222E-D69C-4D1B-8105-9E52D47C6631}" type="datetimeFigureOut">
              <a:rPr lang="en-US" smtClean="0"/>
              <a:t>6/27/2019</a:t>
            </a:fld>
            <a:endParaRPr lang="en-US"/>
          </a:p>
        </p:txBody>
      </p:sp>
      <p:sp>
        <p:nvSpPr>
          <p:cNvPr id="6" name="Footer Placeholder 5">
            <a:extLst>
              <a:ext uri="{FF2B5EF4-FFF2-40B4-BE49-F238E27FC236}">
                <a16:creationId xmlns:a16="http://schemas.microsoft.com/office/drawing/2014/main" id="{46963915-4C0A-40E5-9A13-B5D44462A5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2B73CF-B768-4948-9F4B-93816C38034A}"/>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36186715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5F97E-6E39-4D1E-95E3-5642B0D57353}"/>
              </a:ext>
            </a:extLst>
          </p:cNvPr>
          <p:cNvSpPr>
            <a:spLocks noGrp="1"/>
          </p:cNvSpPr>
          <p:nvPr>
            <p:ph type="title"/>
          </p:nvPr>
        </p:nvSpPr>
        <p:spPr>
          <a:xfrm>
            <a:off x="839569" y="365126"/>
            <a:ext cx="10512862"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BBA18C-F906-4786-A4FF-7076BF5BEFE7}"/>
              </a:ext>
            </a:extLst>
          </p:cNvPr>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64CABA4-4445-4F4D-9217-FAE19F4F2397}"/>
              </a:ext>
            </a:extLst>
          </p:cNvPr>
          <p:cNvSpPr>
            <a:spLocks noGrp="1"/>
          </p:cNvSpPr>
          <p:nvPr>
            <p:ph sz="half" idx="2"/>
          </p:nvPr>
        </p:nvSpPr>
        <p:spPr>
          <a:xfrm>
            <a:off x="839570" y="2505075"/>
            <a:ext cx="5156444"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B1B233-E9AA-400B-84FD-951BA8FFF61A}"/>
              </a:ext>
            </a:extLst>
          </p:cNvPr>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B5828D6-0B58-4A11-93B2-67579CB6A9BE}"/>
              </a:ext>
            </a:extLst>
          </p:cNvPr>
          <p:cNvSpPr>
            <a:spLocks noGrp="1"/>
          </p:cNvSpPr>
          <p:nvPr>
            <p:ph sz="quarter" idx="4"/>
          </p:nvPr>
        </p:nvSpPr>
        <p:spPr>
          <a:xfrm>
            <a:off x="6170593" y="2505075"/>
            <a:ext cx="518183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D9629C9-F1AA-485E-9C67-F28C11DAC077}"/>
              </a:ext>
            </a:extLst>
          </p:cNvPr>
          <p:cNvSpPr>
            <a:spLocks noGrp="1"/>
          </p:cNvSpPr>
          <p:nvPr>
            <p:ph type="dt" sz="half" idx="10"/>
          </p:nvPr>
        </p:nvSpPr>
        <p:spPr/>
        <p:txBody>
          <a:bodyPr/>
          <a:lstStyle/>
          <a:p>
            <a:fld id="{A917222E-D69C-4D1B-8105-9E52D47C6631}" type="datetimeFigureOut">
              <a:rPr lang="en-US" smtClean="0"/>
              <a:t>6/27/2019</a:t>
            </a:fld>
            <a:endParaRPr lang="en-US"/>
          </a:p>
        </p:txBody>
      </p:sp>
      <p:sp>
        <p:nvSpPr>
          <p:cNvPr id="8" name="Footer Placeholder 7">
            <a:extLst>
              <a:ext uri="{FF2B5EF4-FFF2-40B4-BE49-F238E27FC236}">
                <a16:creationId xmlns:a16="http://schemas.microsoft.com/office/drawing/2014/main" id="{D782FBFE-28E1-43BC-B541-C5215B1915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AEDE8C3-239C-44F8-AB18-3D4E5CAC55C4}"/>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94435517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11618-F3C8-4969-8568-50128EBFF1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A9A4F9-59D7-4B38-B20F-30C8418458AE}"/>
              </a:ext>
            </a:extLst>
          </p:cNvPr>
          <p:cNvSpPr>
            <a:spLocks noGrp="1"/>
          </p:cNvSpPr>
          <p:nvPr>
            <p:ph type="dt" sz="half" idx="10"/>
          </p:nvPr>
        </p:nvSpPr>
        <p:spPr/>
        <p:txBody>
          <a:bodyPr/>
          <a:lstStyle/>
          <a:p>
            <a:fld id="{A917222E-D69C-4D1B-8105-9E52D47C6631}" type="datetimeFigureOut">
              <a:rPr lang="en-US" smtClean="0"/>
              <a:t>6/27/2019</a:t>
            </a:fld>
            <a:endParaRPr lang="en-US"/>
          </a:p>
        </p:txBody>
      </p:sp>
      <p:sp>
        <p:nvSpPr>
          <p:cNvPr id="4" name="Footer Placeholder 3">
            <a:extLst>
              <a:ext uri="{FF2B5EF4-FFF2-40B4-BE49-F238E27FC236}">
                <a16:creationId xmlns:a16="http://schemas.microsoft.com/office/drawing/2014/main" id="{1AA0081C-90A9-48EB-B1D2-1121BD2CA2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DB39C0-12E6-4852-8B99-A69060B49D13}"/>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15037816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6EB203-7628-4A0E-ACA4-2250B616CF69}"/>
              </a:ext>
            </a:extLst>
          </p:cNvPr>
          <p:cNvSpPr>
            <a:spLocks noGrp="1"/>
          </p:cNvSpPr>
          <p:nvPr>
            <p:ph type="dt" sz="half" idx="10"/>
          </p:nvPr>
        </p:nvSpPr>
        <p:spPr/>
        <p:txBody>
          <a:bodyPr/>
          <a:lstStyle/>
          <a:p>
            <a:fld id="{A917222E-D69C-4D1B-8105-9E52D47C6631}" type="datetimeFigureOut">
              <a:rPr lang="en-US" smtClean="0"/>
              <a:t>6/27/2019</a:t>
            </a:fld>
            <a:endParaRPr lang="en-US"/>
          </a:p>
        </p:txBody>
      </p:sp>
      <p:sp>
        <p:nvSpPr>
          <p:cNvPr id="3" name="Footer Placeholder 2">
            <a:extLst>
              <a:ext uri="{FF2B5EF4-FFF2-40B4-BE49-F238E27FC236}">
                <a16:creationId xmlns:a16="http://schemas.microsoft.com/office/drawing/2014/main" id="{6D26D2AF-6D63-428B-AD6D-B7191F56A7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FE7FD1D-991C-4D9E-9142-CC5F111274D8}"/>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470907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F8D12-CA4A-4AFE-AD84-0A8FEE21F527}"/>
              </a:ext>
            </a:extLst>
          </p:cNvPr>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Content Placeholder 2">
            <a:extLst>
              <a:ext uri="{FF2B5EF4-FFF2-40B4-BE49-F238E27FC236}">
                <a16:creationId xmlns:a16="http://schemas.microsoft.com/office/drawing/2014/main" id="{041539C8-8F12-4C1F-B77C-38A41FD49310}"/>
              </a:ext>
            </a:extLst>
          </p:cNvPr>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56791F-E5D0-4229-A25F-7C52214FE7FF}"/>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8FC06BD-1838-49D8-A0F6-FD4CB20C0895}"/>
              </a:ext>
            </a:extLst>
          </p:cNvPr>
          <p:cNvSpPr>
            <a:spLocks noGrp="1"/>
          </p:cNvSpPr>
          <p:nvPr>
            <p:ph type="dt" sz="half" idx="10"/>
          </p:nvPr>
        </p:nvSpPr>
        <p:spPr/>
        <p:txBody>
          <a:bodyPr/>
          <a:lstStyle/>
          <a:p>
            <a:fld id="{A917222E-D69C-4D1B-8105-9E52D47C6631}" type="datetimeFigureOut">
              <a:rPr lang="en-US" smtClean="0"/>
              <a:t>6/27/2019</a:t>
            </a:fld>
            <a:endParaRPr lang="en-US"/>
          </a:p>
        </p:txBody>
      </p:sp>
      <p:sp>
        <p:nvSpPr>
          <p:cNvPr id="6" name="Footer Placeholder 5">
            <a:extLst>
              <a:ext uri="{FF2B5EF4-FFF2-40B4-BE49-F238E27FC236}">
                <a16:creationId xmlns:a16="http://schemas.microsoft.com/office/drawing/2014/main" id="{7CE3C4A6-148E-44AA-9628-C431BC05A9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5D826B-F267-46B5-9ED9-E08EF09B5D09}"/>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3884106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3C74F-70E9-41D5-A041-65EAD35D8D24}"/>
              </a:ext>
            </a:extLst>
          </p:cNvPr>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Picture Placeholder 2">
            <a:extLst>
              <a:ext uri="{FF2B5EF4-FFF2-40B4-BE49-F238E27FC236}">
                <a16:creationId xmlns:a16="http://schemas.microsoft.com/office/drawing/2014/main" id="{9E92E029-9E6C-4F9F-9051-DF220DD3F4B1}"/>
              </a:ext>
            </a:extLst>
          </p:cNvPr>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a:extLst>
              <a:ext uri="{FF2B5EF4-FFF2-40B4-BE49-F238E27FC236}">
                <a16:creationId xmlns:a16="http://schemas.microsoft.com/office/drawing/2014/main" id="{CFB1477C-F5E8-446B-905A-7C8FBC96E883}"/>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342A289-28FF-4F12-B67E-D5AFDC48E3E1}"/>
              </a:ext>
            </a:extLst>
          </p:cNvPr>
          <p:cNvSpPr>
            <a:spLocks noGrp="1"/>
          </p:cNvSpPr>
          <p:nvPr>
            <p:ph type="dt" sz="half" idx="10"/>
          </p:nvPr>
        </p:nvSpPr>
        <p:spPr/>
        <p:txBody>
          <a:bodyPr/>
          <a:lstStyle/>
          <a:p>
            <a:fld id="{A917222E-D69C-4D1B-8105-9E52D47C6631}" type="datetimeFigureOut">
              <a:rPr lang="en-US" smtClean="0"/>
              <a:t>6/27/2019</a:t>
            </a:fld>
            <a:endParaRPr lang="en-US"/>
          </a:p>
        </p:txBody>
      </p:sp>
      <p:sp>
        <p:nvSpPr>
          <p:cNvPr id="6" name="Footer Placeholder 5">
            <a:extLst>
              <a:ext uri="{FF2B5EF4-FFF2-40B4-BE49-F238E27FC236}">
                <a16:creationId xmlns:a16="http://schemas.microsoft.com/office/drawing/2014/main" id="{3050F54D-5699-4A31-AF3F-6BABE46810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5F794-A38C-44AA-9B3B-2A8CB633F872}"/>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3388991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9BB84C-D6B5-4F2A-911A-439F795BCCBF}"/>
              </a:ext>
            </a:extLst>
          </p:cNvPr>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190E3D-5007-47A0-82DC-BD280BBE3FE1}"/>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8482C1-7DFD-47BB-B963-730720515E86}"/>
              </a:ext>
            </a:extLst>
          </p:cNvPr>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17222E-D69C-4D1B-8105-9E52D47C6631}" type="datetimeFigureOut">
              <a:rPr lang="en-US" smtClean="0"/>
              <a:t>6/27/2019</a:t>
            </a:fld>
            <a:endParaRPr lang="en-US"/>
          </a:p>
        </p:txBody>
      </p:sp>
      <p:sp>
        <p:nvSpPr>
          <p:cNvPr id="5" name="Footer Placeholder 4">
            <a:extLst>
              <a:ext uri="{FF2B5EF4-FFF2-40B4-BE49-F238E27FC236}">
                <a16:creationId xmlns:a16="http://schemas.microsoft.com/office/drawing/2014/main" id="{C49B3BDC-B4EC-4680-94D8-9861B828F2A2}"/>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3817C85-19C1-4EA6-A7B3-4DC83153F002}"/>
              </a:ext>
            </a:extLst>
          </p:cNvPr>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2736541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hdr="0" ftr="0" dt="0"/>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openclipart.org/detail/170058/piggy-bank"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mariaortegagarcia.com/spanish-blog/the-purpose-of-language/" TargetMode="External"/><Relationship Id="rId7" Type="http://schemas.openxmlformats.org/officeDocument/2006/relationships/hyperlink" Target="https://creativecommons.org/licenses/by/3.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leadershipfreak.wordpress.com/2009/12/18/positive-talk/" TargetMode="External"/><Relationship Id="rId5" Type="http://schemas.openxmlformats.org/officeDocument/2006/relationships/image" Target="../media/image12.jpg"/><Relationship Id="rId4" Type="http://schemas.openxmlformats.org/officeDocument/2006/relationships/hyperlink" Target="https://creativecommons.org/licenses/by-nc/3.0/"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traue.commons.gc.cuny.edu/volume-iv-issue-1-fall-2015/translanguaging-for-social-justice/" TargetMode="External"/><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openclipart.org/detail/172707/edit-icon.-icono-editar-by-mediobit-172707"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commons.wikimedia.org/wiki/File:Crown_of_the_Kingdom_of_Greece.svg" TargetMode="External"/><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hyperlink" Target="https://creativecommons.org/licenses/by-sa/3.0/"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commons.wikimedia.org/wiki/file:hand_open_symbol.svg"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prstGeom prst="rect">
            <a:avLst/>
          </a:prstGeom>
          <a:noFill/>
          <a:ln>
            <a:noFill/>
          </a:ln>
        </p:spPr>
        <p:txBody>
          <a:bodyPr spcFirstLastPara="1" wrap="square" lIns="121875" tIns="60925" rIns="121875" bIns="60925" anchor="b" anchorCtr="0">
            <a:noAutofit/>
          </a:bodyPr>
          <a:lstStyle/>
          <a:p>
            <a:pPr marL="0" marR="0" lvl="0" indent="0" algn="ctr" rtl="0">
              <a:lnSpc>
                <a:spcPct val="90000"/>
              </a:lnSpc>
              <a:spcBef>
                <a:spcPts val="0"/>
              </a:spcBef>
              <a:spcAft>
                <a:spcPts val="0"/>
              </a:spcAft>
              <a:buClr>
                <a:srgbClr val="FF0000"/>
              </a:buClr>
              <a:buSzPts val="5400"/>
              <a:buFont typeface="Questrial"/>
              <a:buNone/>
            </a:pPr>
            <a:r>
              <a:rPr lang="en-US" sz="5400" b="1" i="0" u="none" strike="noStrike" cap="none" dirty="0" err="1">
                <a:solidFill>
                  <a:srgbClr val="FF0000"/>
                </a:solidFill>
                <a:latin typeface="Questrial"/>
                <a:ea typeface="Questrial"/>
                <a:cs typeface="Questrial"/>
                <a:sym typeface="Questrial"/>
              </a:rPr>
              <a:t>TExES</a:t>
            </a:r>
            <a:r>
              <a:rPr lang="en-US" sz="5400" b="1" i="0" u="none" strike="noStrike" cap="none">
                <a:solidFill>
                  <a:srgbClr val="FF0000"/>
                </a:solidFill>
                <a:latin typeface="Questrial"/>
                <a:ea typeface="Questrial"/>
                <a:cs typeface="Questrial"/>
                <a:sym typeface="Questrial"/>
              </a:rPr>
              <a:t> BTLPT- DAY 1</a:t>
            </a:r>
            <a:br>
              <a:rPr lang="en-US" sz="5400" b="0" i="0" u="none" strike="noStrike" cap="none">
                <a:solidFill>
                  <a:schemeClr val="dk2"/>
                </a:solidFill>
                <a:latin typeface="Questrial"/>
                <a:ea typeface="Questrial"/>
                <a:cs typeface="Questrial"/>
                <a:sym typeface="Questrial"/>
              </a:rPr>
            </a:br>
            <a:r>
              <a:rPr lang="en-US" sz="4000" b="1" i="0" u="none" strike="noStrike" cap="none">
                <a:solidFill>
                  <a:srgbClr val="FF0000"/>
                </a:solidFill>
                <a:latin typeface="Questrial"/>
                <a:ea typeface="Questrial"/>
                <a:cs typeface="Questrial"/>
                <a:sym typeface="Questrial"/>
              </a:rPr>
              <a:t>B</a:t>
            </a:r>
            <a:r>
              <a:rPr lang="en-US" sz="4000" b="0" i="0" u="none" strike="noStrike" cap="none">
                <a:solidFill>
                  <a:schemeClr val="dk2"/>
                </a:solidFill>
                <a:latin typeface="Questrial"/>
                <a:ea typeface="Questrial"/>
                <a:cs typeface="Questrial"/>
                <a:sym typeface="Questrial"/>
              </a:rPr>
              <a:t>ilingual </a:t>
            </a:r>
            <a:r>
              <a:rPr lang="en-US" sz="4000" b="1" i="0" u="none" strike="noStrike" cap="none">
                <a:solidFill>
                  <a:srgbClr val="FF0000"/>
                </a:solidFill>
                <a:latin typeface="Questrial"/>
                <a:ea typeface="Questrial"/>
                <a:cs typeface="Questrial"/>
                <a:sym typeface="Questrial"/>
              </a:rPr>
              <a:t>T</a:t>
            </a:r>
            <a:r>
              <a:rPr lang="en-US" sz="4000" b="0" i="0" u="none" strike="noStrike" cap="none">
                <a:solidFill>
                  <a:schemeClr val="dk2"/>
                </a:solidFill>
                <a:latin typeface="Questrial"/>
                <a:ea typeface="Questrial"/>
                <a:cs typeface="Questrial"/>
                <a:sym typeface="Questrial"/>
              </a:rPr>
              <a:t>arget </a:t>
            </a:r>
            <a:r>
              <a:rPr lang="en-US" sz="4000" b="1" i="0" u="none" strike="noStrike" cap="none">
                <a:solidFill>
                  <a:srgbClr val="FF0000"/>
                </a:solidFill>
                <a:latin typeface="Questrial"/>
                <a:ea typeface="Questrial"/>
                <a:cs typeface="Questrial"/>
                <a:sym typeface="Questrial"/>
              </a:rPr>
              <a:t>L</a:t>
            </a:r>
            <a:r>
              <a:rPr lang="en-US" sz="4000" b="0" i="0" u="none" strike="noStrike" cap="none">
                <a:solidFill>
                  <a:schemeClr val="dk2"/>
                </a:solidFill>
                <a:latin typeface="Questrial"/>
                <a:ea typeface="Questrial"/>
                <a:cs typeface="Questrial"/>
                <a:sym typeface="Questrial"/>
              </a:rPr>
              <a:t>anguage </a:t>
            </a:r>
            <a:r>
              <a:rPr lang="en-US" sz="4000" b="1" i="0" u="none" strike="noStrike" cap="none">
                <a:solidFill>
                  <a:srgbClr val="FF0000"/>
                </a:solidFill>
                <a:latin typeface="Questrial"/>
                <a:ea typeface="Questrial"/>
                <a:cs typeface="Questrial"/>
                <a:sym typeface="Questrial"/>
              </a:rPr>
              <a:t>P</a:t>
            </a:r>
            <a:r>
              <a:rPr lang="en-US" sz="4000" b="0" i="0" u="none" strike="noStrike" cap="none">
                <a:solidFill>
                  <a:schemeClr val="dk2"/>
                </a:solidFill>
                <a:latin typeface="Questrial"/>
                <a:ea typeface="Questrial"/>
                <a:cs typeface="Questrial"/>
                <a:sym typeface="Questrial"/>
              </a:rPr>
              <a:t>roficiency </a:t>
            </a:r>
            <a:r>
              <a:rPr lang="en-US" sz="4000" b="1" i="0" u="none" strike="noStrike" cap="none">
                <a:solidFill>
                  <a:srgbClr val="FF0000"/>
                </a:solidFill>
                <a:latin typeface="Questrial"/>
                <a:ea typeface="Questrial"/>
                <a:cs typeface="Questrial"/>
                <a:sym typeface="Questrial"/>
              </a:rPr>
              <a:t>T</a:t>
            </a:r>
            <a:r>
              <a:rPr lang="en-US" sz="4000" b="0" i="0" u="none" strike="noStrike" cap="none">
                <a:solidFill>
                  <a:schemeClr val="dk2"/>
                </a:solidFill>
                <a:latin typeface="Questrial"/>
                <a:ea typeface="Questrial"/>
                <a:cs typeface="Questrial"/>
                <a:sym typeface="Questrial"/>
              </a:rPr>
              <a:t>est</a:t>
            </a:r>
            <a:endParaRPr/>
          </a:p>
        </p:txBody>
      </p:sp>
      <p:sp>
        <p:nvSpPr>
          <p:cNvPr id="140" name="Shape 140"/>
          <p:cNvSpPr txBox="1">
            <a:spLocks noGrp="1"/>
          </p:cNvSpPr>
          <p:nvPr>
            <p:ph type="body" idx="1"/>
          </p:nvPr>
        </p:nvSpPr>
        <p:spPr>
          <a:prstGeom prst="rect">
            <a:avLst/>
          </a:prstGeom>
          <a:noFill/>
          <a:ln>
            <a:noFill/>
          </a:ln>
        </p:spPr>
        <p:txBody>
          <a:bodyPr spcFirstLastPara="1" wrap="square" lIns="121875" tIns="60925" rIns="121875" bIns="60925" anchor="t" anchorCtr="0">
            <a:noAutofit/>
          </a:bodyPr>
          <a:lstStyle/>
          <a:p>
            <a:pPr marL="0" marR="0" lvl="0" indent="0" algn="ctr" rtl="0">
              <a:lnSpc>
                <a:spcPct val="95000"/>
              </a:lnSpc>
              <a:spcBef>
                <a:spcPts val="0"/>
              </a:spcBef>
              <a:spcAft>
                <a:spcPts val="0"/>
              </a:spcAft>
              <a:buClr>
                <a:srgbClr val="056E9F"/>
              </a:buClr>
              <a:buSzPts val="2800"/>
              <a:buFont typeface="Arial"/>
              <a:buNone/>
            </a:pPr>
            <a:r>
              <a:rPr lang="en-US" sz="2800" b="1" i="0" u="none" strike="noStrike" cap="none" dirty="0">
                <a:solidFill>
                  <a:srgbClr val="31521B"/>
                </a:solidFill>
                <a:latin typeface="Questrial"/>
                <a:ea typeface="Questrial"/>
                <a:cs typeface="Questrial"/>
                <a:sym typeface="Questrial"/>
              </a:rPr>
              <a:t>Preparation Exam (190)</a:t>
            </a:r>
            <a:endParaRPr b="1" dirty="0"/>
          </a:p>
          <a:p>
            <a:pPr marL="0" marR="0" lvl="0" indent="0" algn="l" rtl="0">
              <a:lnSpc>
                <a:spcPct val="95000"/>
              </a:lnSpc>
              <a:spcBef>
                <a:spcPts val="0"/>
              </a:spcBef>
              <a:spcAft>
                <a:spcPts val="0"/>
              </a:spcAft>
              <a:buClr>
                <a:srgbClr val="056E9F"/>
              </a:buClr>
              <a:buSzPts val="2800"/>
              <a:buFont typeface="Arial"/>
              <a:buNone/>
            </a:pPr>
            <a:r>
              <a:rPr lang="en-US" sz="2800" b="1" dirty="0">
                <a:solidFill>
                  <a:srgbClr val="31521B"/>
                </a:solidFill>
                <a:latin typeface="Questrial"/>
                <a:ea typeface="Questrial"/>
                <a:cs typeface="Questrial"/>
                <a:sym typeface="Questrial"/>
              </a:rPr>
              <a:t>                                           </a:t>
            </a:r>
            <a:r>
              <a:rPr lang="en-US" sz="2800" b="1" i="0" u="none" strike="noStrike" cap="none" dirty="0">
                <a:solidFill>
                  <a:srgbClr val="31521B"/>
                </a:solidFill>
                <a:latin typeface="Questrial"/>
                <a:ea typeface="Questrial"/>
                <a:cs typeface="Questrial"/>
                <a:sym typeface="Questrial"/>
              </a:rPr>
              <a:t>Dr. </a:t>
            </a:r>
            <a:r>
              <a:rPr lang="en-US" sz="2800" b="1" dirty="0">
                <a:solidFill>
                  <a:srgbClr val="31521B"/>
                </a:solidFill>
                <a:latin typeface="Questrial"/>
                <a:ea typeface="Questrial"/>
                <a:cs typeface="Questrial"/>
                <a:sym typeface="Questrial"/>
              </a:rPr>
              <a:t>ET</a:t>
            </a:r>
            <a:endParaRPr b="1" dirty="0"/>
          </a:p>
          <a:p>
            <a:pPr marL="0" marR="0" lvl="0" indent="0" algn="ctr" rtl="0">
              <a:lnSpc>
                <a:spcPct val="95000"/>
              </a:lnSpc>
              <a:spcBef>
                <a:spcPts val="0"/>
              </a:spcBef>
              <a:spcAft>
                <a:spcPts val="0"/>
              </a:spcAft>
              <a:buClr>
                <a:srgbClr val="056E9F"/>
              </a:buClr>
              <a:buSzPts val="2800"/>
              <a:buFont typeface="Arial"/>
              <a:buNone/>
            </a:pPr>
            <a:r>
              <a:rPr lang="en-US" sz="2800" b="1" i="0" u="none" strike="noStrike" cap="none" dirty="0">
                <a:solidFill>
                  <a:srgbClr val="31521B"/>
                </a:solidFill>
                <a:latin typeface="Questrial"/>
                <a:ea typeface="Questrial"/>
                <a:cs typeface="Questrial"/>
                <a:sym typeface="Questrial"/>
              </a:rPr>
              <a:t>Bilingual / ESL Specialist </a:t>
            </a:r>
            <a:endParaRPr b="1" dirty="0"/>
          </a:p>
          <a:p>
            <a:pPr marL="0" marR="0" lvl="0" indent="0" algn="ctr" rtl="0">
              <a:lnSpc>
                <a:spcPct val="95000"/>
              </a:lnSpc>
              <a:spcBef>
                <a:spcPts val="0"/>
              </a:spcBef>
              <a:spcAft>
                <a:spcPts val="2100"/>
              </a:spcAft>
              <a:buClr>
                <a:srgbClr val="056E9F"/>
              </a:buClr>
              <a:buSzPts val="2800"/>
              <a:buFont typeface="Arial"/>
              <a:buNone/>
            </a:pPr>
            <a:r>
              <a:rPr lang="en-US" sz="2800" b="1" i="0" u="none" strike="noStrike" cap="none" dirty="0">
                <a:solidFill>
                  <a:srgbClr val="31521B"/>
                </a:solidFill>
                <a:latin typeface="Questrial"/>
                <a:ea typeface="Questrial"/>
                <a:cs typeface="Questrial"/>
                <a:sym typeface="Questrial"/>
              </a:rPr>
              <a:t>Region One ESC</a:t>
            </a:r>
          </a:p>
          <a:p>
            <a:pPr marL="0" lvl="0" indent="0" algn="ctr">
              <a:lnSpc>
                <a:spcPct val="95000"/>
              </a:lnSpc>
              <a:spcAft>
                <a:spcPts val="2100"/>
              </a:spcAft>
              <a:buClr>
                <a:srgbClr val="056E9F"/>
              </a:buClr>
              <a:buSzPts val="2800"/>
              <a:buNone/>
            </a:pPr>
            <a:r>
              <a:rPr lang="en-US" sz="6000" b="1" dirty="0"/>
              <a:t>Workshop </a:t>
            </a:r>
            <a:r>
              <a:rPr lang="en-US" sz="6600" dirty="0"/>
              <a:t>110589</a:t>
            </a:r>
            <a:endParaRPr sz="6600" b="1" dirty="0"/>
          </a:p>
        </p:txBody>
      </p:sp>
      <p:sp>
        <p:nvSpPr>
          <p:cNvPr id="142" name="Shape 142"/>
          <p:cNvSpPr txBox="1">
            <a:spLocks noGrp="1"/>
          </p:cNvSpPr>
          <p:nvPr>
            <p:ph type="body" idx="2"/>
          </p:nvPr>
        </p:nvSpPr>
        <p:spPr>
          <a:prstGeom prst="rect">
            <a:avLst/>
          </a:prstGeom>
        </p:spPr>
        <p:txBody>
          <a:bodyPr spcFirstLastPara="1" wrap="square" lIns="121875" tIns="121875" rIns="121875" bIns="121875" anchor="t" anchorCtr="0">
            <a:noAutofit/>
          </a:bodyPr>
          <a:lstStyle/>
          <a:p>
            <a:pPr marL="0" lvl="0" indent="0">
              <a:spcAft>
                <a:spcPts val="2100"/>
              </a:spcAft>
              <a:buNone/>
            </a:pPr>
            <a:endParaRPr lang="en-US" sz="5400" b="1" dirty="0"/>
          </a:p>
          <a:p>
            <a:pPr marL="0" lvl="0" indent="0">
              <a:spcAft>
                <a:spcPts val="2100"/>
              </a:spcAft>
              <a:buNone/>
            </a:pPr>
            <a:r>
              <a:rPr lang="en-US" sz="5400" b="1" dirty="0"/>
              <a:t> </a:t>
            </a:r>
            <a:endParaRPr sz="6000" b="1" dirty="0"/>
          </a:p>
        </p:txBody>
      </p:sp>
      <p:sp>
        <p:nvSpPr>
          <p:cNvPr id="143" name="Shape 143"/>
          <p:cNvSpPr txBox="1">
            <a:spLocks noGrp="1"/>
          </p:cNvSpPr>
          <p:nvPr>
            <p:ph type="sldNum" idx="12"/>
          </p:nvPr>
        </p:nvSpPr>
        <p:spPr>
          <a:prstGeom prst="rect">
            <a:avLst/>
          </a:prstGeom>
        </p:spPr>
        <p:txBody>
          <a:bodyPr spcFirstLastPara="1" wrap="square" lIns="121875" tIns="121875" rIns="121875" bIns="121875" anchor="ctr" anchorCtr="0">
            <a:noAutofit/>
          </a:bodyPr>
          <a:lstStyle/>
          <a:p>
            <a:pPr marL="0" lvl="0" indent="0">
              <a:spcBef>
                <a:spcPts val="0"/>
              </a:spcBef>
              <a:spcAft>
                <a:spcPts val="0"/>
              </a:spcAft>
              <a:buNone/>
            </a:pPr>
            <a:fld id="{00000000-1234-1234-1234-123412341234}" type="slidenum">
              <a:rPr lang="en-US"/>
              <a:t>1</a:t>
            </a:fld>
            <a:endParaRPr/>
          </a:p>
        </p:txBody>
      </p:sp>
      <p:pic>
        <p:nvPicPr>
          <p:cNvPr id="141" name="Shape 141" descr="http://www.esc1.net/cms/lib/TX21000366/Centricity/Domain/127/circular_logo_2017.png"/>
          <p:cNvPicPr preferRelativeResize="0"/>
          <p:nvPr/>
        </p:nvPicPr>
        <p:blipFill rotWithShape="1">
          <a:blip r:embed="rId3">
            <a:alphaModFix/>
          </a:blip>
          <a:srcRect/>
          <a:stretch/>
        </p:blipFill>
        <p:spPr>
          <a:xfrm>
            <a:off x="10514012" y="5410200"/>
            <a:ext cx="1457780" cy="1219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6585984D-4F6E-4C54-8970-02EB54124B8C}"/>
              </a:ext>
            </a:extLst>
          </p:cNvPr>
          <p:cNvSpPr>
            <a:spLocks noGrp="1" noChangeArrowheads="1"/>
          </p:cNvSpPr>
          <p:nvPr>
            <p:ph type="title"/>
          </p:nvPr>
        </p:nvSpPr>
        <p:spPr bwMode="auto">
          <a:xfrm>
            <a:off x="1117309" y="-4765226"/>
            <a:ext cx="9872896" cy="1107995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ES" altLang="en-US" sz="7200" b="0" i="0" u="none" strike="noStrike" cap="none" normalizeH="0" baseline="0" dirty="0">
                <a:ln>
                  <a:noFill/>
                </a:ln>
                <a:solidFill>
                  <a:srgbClr val="212121"/>
                </a:solidFill>
                <a:effectLst/>
                <a:latin typeface="inherit"/>
              </a:rPr>
            </a:br>
            <a:br>
              <a:rPr kumimoji="0" lang="es-ES" altLang="en-US" sz="7200" b="0" i="0" u="none" strike="noStrike" cap="none" normalizeH="0" baseline="0" dirty="0">
                <a:ln>
                  <a:noFill/>
                </a:ln>
                <a:solidFill>
                  <a:srgbClr val="212121"/>
                </a:solidFill>
                <a:effectLst/>
                <a:latin typeface="inherit"/>
              </a:rPr>
            </a:br>
            <a:br>
              <a:rPr kumimoji="0" lang="es-ES" altLang="en-US" sz="7200" b="0" i="0" u="none" strike="noStrike" cap="none" normalizeH="0" baseline="0" dirty="0">
                <a:ln>
                  <a:noFill/>
                </a:ln>
                <a:solidFill>
                  <a:srgbClr val="212121"/>
                </a:solidFill>
                <a:effectLst/>
                <a:latin typeface="inherit"/>
              </a:rPr>
            </a:br>
            <a:br>
              <a:rPr kumimoji="0" lang="es-ES" altLang="en-US" sz="7200" b="0" i="0" u="none" strike="noStrike" cap="none" normalizeH="0" baseline="0" dirty="0">
                <a:ln>
                  <a:noFill/>
                </a:ln>
                <a:solidFill>
                  <a:srgbClr val="212121"/>
                </a:solidFill>
                <a:effectLst/>
                <a:latin typeface="inherit"/>
              </a:rPr>
            </a:br>
            <a:br>
              <a:rPr kumimoji="0" lang="es-ES" altLang="en-US" sz="7200" b="0" i="0" u="none" strike="noStrike" cap="none" normalizeH="0" baseline="0" dirty="0">
                <a:ln>
                  <a:noFill/>
                </a:ln>
                <a:solidFill>
                  <a:srgbClr val="212121"/>
                </a:solidFill>
                <a:effectLst/>
                <a:latin typeface="inherit"/>
              </a:rPr>
            </a:br>
            <a:br>
              <a:rPr kumimoji="0" lang="es-ES" altLang="en-US" sz="7200" b="0" i="0" u="none" strike="noStrike" cap="none" normalizeH="0" baseline="0" dirty="0">
                <a:ln>
                  <a:noFill/>
                </a:ln>
                <a:solidFill>
                  <a:srgbClr val="212121"/>
                </a:solidFill>
                <a:effectLst/>
                <a:latin typeface="inherit"/>
              </a:rPr>
            </a:br>
            <a:br>
              <a:rPr kumimoji="0" lang="es-ES" altLang="en-US" sz="7200" b="0" i="0" u="none" strike="noStrike" cap="none" normalizeH="0" baseline="0" dirty="0">
                <a:ln>
                  <a:noFill/>
                </a:ln>
                <a:solidFill>
                  <a:srgbClr val="212121"/>
                </a:solidFill>
                <a:effectLst/>
                <a:latin typeface="inherit"/>
              </a:rPr>
            </a:br>
            <a:br>
              <a:rPr kumimoji="0" lang="es-ES" altLang="en-US" sz="7200" b="0" i="0" u="none" strike="noStrike" cap="none" normalizeH="0" baseline="0" dirty="0">
                <a:ln>
                  <a:noFill/>
                </a:ln>
                <a:solidFill>
                  <a:srgbClr val="212121"/>
                </a:solidFill>
                <a:effectLst/>
                <a:latin typeface="inherit"/>
              </a:rPr>
            </a:br>
            <a:br>
              <a:rPr kumimoji="0" lang="es-ES" altLang="en-US" sz="7200" b="0" i="0" u="none" strike="noStrike" cap="none" normalizeH="0" baseline="0" dirty="0">
                <a:ln>
                  <a:noFill/>
                </a:ln>
                <a:solidFill>
                  <a:srgbClr val="212121"/>
                </a:solidFill>
                <a:effectLst/>
                <a:latin typeface="inherit"/>
              </a:rPr>
            </a:br>
            <a:r>
              <a:rPr kumimoji="0" lang="es-ES" altLang="en-US" sz="7200" b="0" i="0" u="none" strike="noStrike" cap="none" normalizeH="0" baseline="0" dirty="0">
                <a:ln>
                  <a:noFill/>
                </a:ln>
                <a:solidFill>
                  <a:srgbClr val="212121"/>
                </a:solidFill>
                <a:effectLst/>
                <a:latin typeface="inherit"/>
              </a:rPr>
              <a:t>crea tu banco de palabras</a:t>
            </a:r>
            <a:r>
              <a:rPr kumimoji="0" lang="es-ES" altLang="en-US" sz="7200" b="0" i="0" u="none" strike="noStrike" cap="none" normalizeH="0" baseline="0" dirty="0">
                <a:ln>
                  <a:noFill/>
                </a:ln>
                <a:solidFill>
                  <a:schemeClr val="tx1"/>
                </a:solidFill>
                <a:effectLst/>
              </a:rPr>
              <a:t> </a:t>
            </a:r>
            <a:endParaRPr kumimoji="0" lang="es-ES" altLang="en-US" sz="7200" b="0" i="0" u="none" strike="noStrike" cap="none" normalizeH="0" baseline="0" dirty="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01DC17E3-0A92-41A7-938D-358EE8E83418}"/>
              </a:ext>
            </a:extLst>
          </p:cNvPr>
          <p:cNvSpPr>
            <a:spLocks noGrp="1" noChangeArrowheads="1"/>
          </p:cNvSpPr>
          <p:nvPr>
            <p:ph idx="1"/>
          </p:nvPr>
        </p:nvSpPr>
        <p:spPr bwMode="auto">
          <a:xfrm>
            <a:off x="1117309" y="379845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1800" b="0" i="0" u="none" strike="noStrike" cap="none" normalizeH="0" baseline="0" dirty="0">
              <a:ln>
                <a:noFill/>
              </a:ln>
              <a:solidFill>
                <a:schemeClr val="tx1"/>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49EB5F72-CDD1-4F2C-BAD8-8BFEDCCB6A39}"/>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10</a:t>
            </a:fld>
            <a:endParaRPr lang="en-US"/>
          </a:p>
        </p:txBody>
      </p:sp>
      <p:pic>
        <p:nvPicPr>
          <p:cNvPr id="8" name="Picture 7">
            <a:extLst>
              <a:ext uri="{FF2B5EF4-FFF2-40B4-BE49-F238E27FC236}">
                <a16:creationId xmlns:a16="http://schemas.microsoft.com/office/drawing/2014/main" id="{7F70AB19-A166-43A8-92D7-3700938BC4C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721937" y="149575"/>
            <a:ext cx="4138794" cy="4138794"/>
          </a:xfrm>
          <a:prstGeom prst="rect">
            <a:avLst/>
          </a:prstGeom>
        </p:spPr>
      </p:pic>
    </p:spTree>
    <p:extLst>
      <p:ext uri="{BB962C8B-B14F-4D97-AF65-F5344CB8AC3E}">
        <p14:creationId xmlns:p14="http://schemas.microsoft.com/office/powerpoint/2010/main" val="22553728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9" name="Google Shape;619;p67"/>
          <p:cNvSpPr txBox="1">
            <a:spLocks noGrp="1"/>
          </p:cNvSpPr>
          <p:nvPr>
            <p:ph type="title"/>
          </p:nvPr>
        </p:nvSpPr>
        <p:spPr>
          <a:xfrm>
            <a:off x="7060557" y="-1441240"/>
            <a:ext cx="4433104" cy="4431983"/>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212121"/>
              </a:buClr>
              <a:buSzPts val="7200"/>
              <a:buFont typeface="Arial"/>
              <a:buNone/>
            </a:pPr>
            <a:br>
              <a:rPr lang="en-US" sz="5400" b="0" i="0" u="none" strike="noStrike" cap="none">
                <a:solidFill>
                  <a:srgbClr val="212121"/>
                </a:solidFill>
                <a:latin typeface="Arial"/>
                <a:ea typeface="Arial"/>
                <a:cs typeface="Arial"/>
                <a:sym typeface="Arial"/>
              </a:rPr>
            </a:br>
            <a:br>
              <a:rPr lang="en-US" sz="5400" b="0" i="0" u="none" strike="noStrike" cap="none">
                <a:solidFill>
                  <a:srgbClr val="212121"/>
                </a:solidFill>
                <a:latin typeface="Arial"/>
                <a:ea typeface="Arial"/>
                <a:cs typeface="Arial"/>
                <a:sym typeface="Arial"/>
              </a:rPr>
            </a:br>
            <a:r>
              <a:rPr lang="en-US" sz="5400" b="1">
                <a:solidFill>
                  <a:srgbClr val="FF0000"/>
                </a:solidFill>
                <a:highlight>
                  <a:srgbClr val="000000"/>
                </a:highlight>
                <a:latin typeface="Arial"/>
                <a:ea typeface="Arial"/>
                <a:cs typeface="Arial"/>
                <a:sym typeface="Arial"/>
              </a:rPr>
              <a:t>COGNATES </a:t>
            </a:r>
            <a:br>
              <a:rPr lang="en-US" sz="5400" b="1">
                <a:solidFill>
                  <a:srgbClr val="FF0000"/>
                </a:solidFill>
                <a:highlight>
                  <a:srgbClr val="000000"/>
                </a:highlight>
                <a:latin typeface="Arial"/>
                <a:ea typeface="Arial"/>
                <a:cs typeface="Arial"/>
                <a:sym typeface="Arial"/>
              </a:rPr>
            </a:br>
            <a:r>
              <a:rPr lang="en-US" sz="5400" b="1">
                <a:solidFill>
                  <a:srgbClr val="FF0000"/>
                </a:solidFill>
                <a:highlight>
                  <a:srgbClr val="000000"/>
                </a:highlight>
                <a:latin typeface="Arial"/>
                <a:ea typeface="Arial"/>
                <a:cs typeface="Arial"/>
                <a:sym typeface="Arial"/>
              </a:rPr>
              <a:t>COGNADOS</a:t>
            </a:r>
            <a:endParaRPr sz="5400" b="1" i="0" u="none" strike="noStrike" cap="none">
              <a:solidFill>
                <a:srgbClr val="FF0000"/>
              </a:solidFill>
              <a:highlight>
                <a:srgbClr val="000000"/>
              </a:highlight>
              <a:latin typeface="Arial"/>
              <a:ea typeface="Arial"/>
              <a:cs typeface="Arial"/>
              <a:sym typeface="Arial"/>
            </a:endParaRPr>
          </a:p>
        </p:txBody>
      </p:sp>
      <p:sp>
        <p:nvSpPr>
          <p:cNvPr id="620" name="Google Shape;620;p67"/>
          <p:cNvSpPr txBox="1">
            <a:spLocks noGrp="1"/>
          </p:cNvSpPr>
          <p:nvPr>
            <p:ph idx="1"/>
          </p:nvPr>
        </p:nvSpPr>
        <p:spPr>
          <a:xfrm>
            <a:off x="1472665" y="2259569"/>
            <a:ext cx="5483720" cy="3354765"/>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2"/>
              </a:buClr>
              <a:buSzPts val="4000"/>
              <a:buFont typeface="Arial"/>
              <a:buNone/>
            </a:pPr>
            <a:r>
              <a:rPr lang="en-US" sz="4000" b="0" i="0" u="none" strike="noStrike" cap="none">
                <a:solidFill>
                  <a:schemeClr val="dk2"/>
                </a:solidFill>
                <a:latin typeface="Arial"/>
                <a:ea typeface="Arial"/>
                <a:cs typeface="Arial"/>
                <a:sym typeface="Arial"/>
              </a:rPr>
              <a:t>Acostumbrar (Spanish)</a:t>
            </a:r>
            <a:endParaRPr/>
          </a:p>
          <a:p>
            <a:pPr marL="0" marR="0" lvl="0" indent="0" algn="l" rtl="0">
              <a:lnSpc>
                <a:spcPct val="100000"/>
              </a:lnSpc>
              <a:spcBef>
                <a:spcPts val="0"/>
              </a:spcBef>
              <a:spcAft>
                <a:spcPts val="0"/>
              </a:spcAft>
              <a:buClr>
                <a:schemeClr val="dk2"/>
              </a:buClr>
              <a:buSzPts val="4000"/>
              <a:buFont typeface="Arial"/>
              <a:buNone/>
            </a:pPr>
            <a:r>
              <a:rPr lang="en-US" sz="4000">
                <a:solidFill>
                  <a:schemeClr val="dk2"/>
                </a:solidFill>
              </a:rPr>
              <a:t>Maison (French)</a:t>
            </a:r>
            <a:endParaRPr/>
          </a:p>
          <a:p>
            <a:pPr marL="0" marR="0" lvl="0" indent="0" algn="l" rtl="0">
              <a:lnSpc>
                <a:spcPct val="100000"/>
              </a:lnSpc>
              <a:spcBef>
                <a:spcPts val="0"/>
              </a:spcBef>
              <a:spcAft>
                <a:spcPts val="0"/>
              </a:spcAft>
              <a:buClr>
                <a:schemeClr val="dk2"/>
              </a:buClr>
              <a:buSzPts val="4000"/>
              <a:buFont typeface="Arial"/>
              <a:buNone/>
            </a:pPr>
            <a:r>
              <a:rPr lang="en-US" sz="4000">
                <a:solidFill>
                  <a:schemeClr val="dk2"/>
                </a:solidFill>
              </a:rPr>
              <a:t>Automobil (German)</a:t>
            </a:r>
            <a:endParaRPr/>
          </a:p>
          <a:p>
            <a:pPr marL="0" marR="0" lvl="0" indent="0" algn="l" rtl="0">
              <a:lnSpc>
                <a:spcPct val="100000"/>
              </a:lnSpc>
              <a:spcBef>
                <a:spcPts val="0"/>
              </a:spcBef>
              <a:spcAft>
                <a:spcPts val="0"/>
              </a:spcAft>
              <a:buClr>
                <a:schemeClr val="dk2"/>
              </a:buClr>
              <a:buSzPts val="4000"/>
              <a:buFont typeface="Arial"/>
              <a:buNone/>
            </a:pPr>
            <a:r>
              <a:rPr lang="en-US" sz="4000">
                <a:solidFill>
                  <a:schemeClr val="dk2"/>
                </a:solidFill>
                <a:latin typeface="Arial"/>
                <a:ea typeface="Arial"/>
                <a:cs typeface="Arial"/>
                <a:sym typeface="Arial"/>
              </a:rPr>
              <a:t>Mascota (Spanish)</a:t>
            </a:r>
            <a:endParaRPr/>
          </a:p>
          <a:p>
            <a:pPr marL="0" marR="0" lvl="0" indent="0" algn="l" rtl="0">
              <a:lnSpc>
                <a:spcPct val="100000"/>
              </a:lnSpc>
              <a:spcBef>
                <a:spcPts val="0"/>
              </a:spcBef>
              <a:spcAft>
                <a:spcPts val="0"/>
              </a:spcAft>
              <a:buClr>
                <a:schemeClr val="dk2"/>
              </a:buClr>
              <a:buSzPts val="4000"/>
              <a:buFont typeface="Arial"/>
              <a:buNone/>
            </a:pPr>
            <a:r>
              <a:rPr lang="en-US" sz="4000">
                <a:solidFill>
                  <a:schemeClr val="dk2"/>
                </a:solidFill>
              </a:rPr>
              <a:t>Okeans (Latvian)</a:t>
            </a:r>
            <a:endParaRPr/>
          </a:p>
          <a:p>
            <a:pPr marL="0" marR="0" lvl="0" indent="0" algn="l" rtl="0">
              <a:lnSpc>
                <a:spcPct val="100000"/>
              </a:lnSpc>
              <a:spcBef>
                <a:spcPts val="0"/>
              </a:spcBef>
              <a:spcAft>
                <a:spcPts val="0"/>
              </a:spcAft>
              <a:buClr>
                <a:schemeClr val="dk2"/>
              </a:buClr>
              <a:buSzPts val="4000"/>
              <a:buFont typeface="Arial"/>
              <a:buNone/>
            </a:pPr>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2"/>
              </a:solidFill>
              <a:latin typeface="Arial"/>
              <a:ea typeface="Arial"/>
              <a:cs typeface="Arial"/>
              <a:sym typeface="Arial"/>
            </a:endParaRPr>
          </a:p>
        </p:txBody>
      </p:sp>
      <p:sp>
        <p:nvSpPr>
          <p:cNvPr id="618" name="Google Shape;618;p67"/>
          <p:cNvSpPr txBox="1">
            <a:spLocks noGrp="1"/>
          </p:cNvSpPr>
          <p:nvPr>
            <p:ph type="sldNum" sz="quarter" idx="12"/>
          </p:nvPr>
        </p:nvSpPr>
        <p:spPr>
          <a:xfrm>
            <a:off x="10766796" y="6356351"/>
            <a:ext cx="609441"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cxnSp>
        <p:nvCxnSpPr>
          <p:cNvPr id="621" name="Google Shape;621;p67"/>
          <p:cNvCxnSpPr/>
          <p:nvPr/>
        </p:nvCxnSpPr>
        <p:spPr>
          <a:xfrm>
            <a:off x="2273681" y="4664597"/>
            <a:ext cx="382939" cy="0"/>
          </a:xfrm>
          <a:prstGeom prst="straightConnector1">
            <a:avLst/>
          </a:prstGeom>
          <a:noFill/>
          <a:ln w="38100" cap="flat" cmpd="sng">
            <a:solidFill>
              <a:schemeClr val="dk1"/>
            </a:solidFill>
            <a:prstDash val="solid"/>
            <a:round/>
            <a:headEnd type="none" w="sm" len="sm"/>
            <a:tailEnd type="triangle" w="med" len="med"/>
          </a:ln>
          <a:effectLst>
            <a:outerShdw blurRad="40000" dist="23000" dir="5400000" rotWithShape="0">
              <a:srgbClr val="000000">
                <a:alpha val="34901"/>
              </a:srgbClr>
            </a:outerShdw>
          </a:effectLst>
        </p:spPr>
      </p:cxnSp>
      <p:pic>
        <p:nvPicPr>
          <p:cNvPr id="622" name="Google Shape;622;p67"/>
          <p:cNvPicPr preferRelativeResize="0"/>
          <p:nvPr/>
        </p:nvPicPr>
        <p:blipFill rotWithShape="1">
          <a:blip r:embed="rId3">
            <a:alphaModFix/>
          </a:blip>
          <a:srcRect/>
          <a:stretch/>
        </p:blipFill>
        <p:spPr>
          <a:xfrm>
            <a:off x="2273681" y="5710238"/>
            <a:ext cx="8058150" cy="8286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4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8" name="Google Shape;628;p68"/>
          <p:cNvSpPr txBox="1">
            <a:spLocks noGrp="1"/>
          </p:cNvSpPr>
          <p:nvPr>
            <p:ph type="title"/>
          </p:nvPr>
        </p:nvSpPr>
        <p:spPr>
          <a:xfrm>
            <a:off x="3727048" y="-1441239"/>
            <a:ext cx="7766613" cy="3354766"/>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212121"/>
              </a:buClr>
              <a:buSzPts val="7200"/>
              <a:buFont typeface="Arial"/>
              <a:buNone/>
            </a:pPr>
            <a:br>
              <a:rPr lang="en-US" sz="5400" b="0" i="0" u="none" strike="noStrike" cap="none">
                <a:solidFill>
                  <a:srgbClr val="212121"/>
                </a:solidFill>
                <a:latin typeface="Arial"/>
                <a:ea typeface="Arial"/>
                <a:cs typeface="Arial"/>
                <a:sym typeface="Arial"/>
              </a:rPr>
            </a:br>
            <a:br>
              <a:rPr lang="en-US" sz="5400" b="0" i="0" u="none" strike="noStrike" cap="none">
                <a:solidFill>
                  <a:srgbClr val="212121"/>
                </a:solidFill>
                <a:latin typeface="Arial"/>
                <a:ea typeface="Arial"/>
                <a:cs typeface="Arial"/>
                <a:sym typeface="Arial"/>
              </a:rPr>
            </a:br>
            <a:r>
              <a:rPr lang="en-US" sz="5400" b="1">
                <a:solidFill>
                  <a:srgbClr val="FF0000"/>
                </a:solidFill>
                <a:highlight>
                  <a:srgbClr val="000000"/>
                </a:highlight>
                <a:latin typeface="Arial"/>
                <a:ea typeface="Arial"/>
                <a:cs typeface="Arial"/>
                <a:sym typeface="Arial"/>
              </a:rPr>
              <a:t>COGNATES </a:t>
            </a:r>
            <a:br>
              <a:rPr lang="en-US" sz="5400" b="1">
                <a:solidFill>
                  <a:srgbClr val="FF0000"/>
                </a:solidFill>
                <a:highlight>
                  <a:srgbClr val="000000"/>
                </a:highlight>
                <a:latin typeface="Arial"/>
                <a:ea typeface="Arial"/>
                <a:cs typeface="Arial"/>
                <a:sym typeface="Arial"/>
              </a:rPr>
            </a:br>
            <a:r>
              <a:rPr lang="en-US" sz="5400" b="1">
                <a:solidFill>
                  <a:srgbClr val="FF0000"/>
                </a:solidFill>
                <a:highlight>
                  <a:srgbClr val="000000"/>
                </a:highlight>
                <a:latin typeface="Arial"/>
                <a:ea typeface="Arial"/>
                <a:cs typeface="Arial"/>
                <a:sym typeface="Arial"/>
              </a:rPr>
              <a:t>COGNADOS</a:t>
            </a:r>
            <a:endParaRPr sz="5400" b="1" i="0" u="none" strike="noStrike" cap="none">
              <a:solidFill>
                <a:srgbClr val="FF0000"/>
              </a:solidFill>
              <a:highlight>
                <a:srgbClr val="000000"/>
              </a:highlight>
              <a:latin typeface="Arial"/>
              <a:ea typeface="Arial"/>
              <a:cs typeface="Arial"/>
              <a:sym typeface="Arial"/>
            </a:endParaRPr>
          </a:p>
        </p:txBody>
      </p:sp>
      <p:sp>
        <p:nvSpPr>
          <p:cNvPr id="629" name="Google Shape;629;p68"/>
          <p:cNvSpPr txBox="1">
            <a:spLocks noGrp="1"/>
          </p:cNvSpPr>
          <p:nvPr>
            <p:ph idx="1"/>
          </p:nvPr>
        </p:nvSpPr>
        <p:spPr>
          <a:xfrm>
            <a:off x="1472664" y="2259569"/>
            <a:ext cx="8402199" cy="3354765"/>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2"/>
              </a:buClr>
              <a:buSzPts val="4000"/>
              <a:buFont typeface="Arial"/>
              <a:buNone/>
            </a:pPr>
            <a:r>
              <a:rPr lang="en-US" sz="4000" b="0" i="0" u="none" strike="noStrike" cap="none">
                <a:solidFill>
                  <a:schemeClr val="dk2"/>
                </a:solidFill>
                <a:latin typeface="Arial"/>
                <a:ea typeface="Arial"/>
                <a:cs typeface="Arial"/>
                <a:sym typeface="Arial"/>
              </a:rPr>
              <a:t>Acostumbrar (Spanish)   Accustom</a:t>
            </a:r>
            <a:endParaRPr/>
          </a:p>
          <a:p>
            <a:pPr marL="0" marR="0" lvl="0" indent="0" algn="l" rtl="0">
              <a:lnSpc>
                <a:spcPct val="100000"/>
              </a:lnSpc>
              <a:spcBef>
                <a:spcPts val="0"/>
              </a:spcBef>
              <a:spcAft>
                <a:spcPts val="0"/>
              </a:spcAft>
              <a:buClr>
                <a:schemeClr val="dk2"/>
              </a:buClr>
              <a:buSzPts val="4000"/>
              <a:buFont typeface="Arial"/>
              <a:buNone/>
            </a:pPr>
            <a:r>
              <a:rPr lang="en-US" sz="4000">
                <a:solidFill>
                  <a:schemeClr val="dk2"/>
                </a:solidFill>
              </a:rPr>
              <a:t>Maison (French)              House</a:t>
            </a:r>
            <a:endParaRPr/>
          </a:p>
          <a:p>
            <a:pPr marL="0" marR="0" lvl="0" indent="0" algn="l" rtl="0">
              <a:lnSpc>
                <a:spcPct val="100000"/>
              </a:lnSpc>
              <a:spcBef>
                <a:spcPts val="0"/>
              </a:spcBef>
              <a:spcAft>
                <a:spcPts val="0"/>
              </a:spcAft>
              <a:buClr>
                <a:schemeClr val="dk2"/>
              </a:buClr>
              <a:buSzPts val="4000"/>
              <a:buFont typeface="Arial"/>
              <a:buNone/>
            </a:pPr>
            <a:r>
              <a:rPr lang="en-US" sz="4000">
                <a:solidFill>
                  <a:schemeClr val="dk2"/>
                </a:solidFill>
              </a:rPr>
              <a:t>Automobil (German)        Automobile</a:t>
            </a:r>
            <a:endParaRPr/>
          </a:p>
          <a:p>
            <a:pPr marL="0" marR="0" lvl="0" indent="0" algn="l" rtl="0">
              <a:lnSpc>
                <a:spcPct val="100000"/>
              </a:lnSpc>
              <a:spcBef>
                <a:spcPts val="0"/>
              </a:spcBef>
              <a:spcAft>
                <a:spcPts val="0"/>
              </a:spcAft>
              <a:buClr>
                <a:schemeClr val="dk2"/>
              </a:buClr>
              <a:buSzPts val="4000"/>
              <a:buFont typeface="Arial"/>
              <a:buNone/>
            </a:pPr>
            <a:r>
              <a:rPr lang="en-US" sz="4000">
                <a:solidFill>
                  <a:schemeClr val="dk2"/>
                </a:solidFill>
                <a:latin typeface="Arial"/>
                <a:ea typeface="Arial"/>
                <a:cs typeface="Arial"/>
                <a:sym typeface="Arial"/>
              </a:rPr>
              <a:t>Mascota (Spanish)          Mascot</a:t>
            </a:r>
            <a:endParaRPr/>
          </a:p>
          <a:p>
            <a:pPr marL="0" marR="0" lvl="0" indent="0" algn="l" rtl="0">
              <a:lnSpc>
                <a:spcPct val="100000"/>
              </a:lnSpc>
              <a:spcBef>
                <a:spcPts val="0"/>
              </a:spcBef>
              <a:spcAft>
                <a:spcPts val="0"/>
              </a:spcAft>
              <a:buClr>
                <a:schemeClr val="dk2"/>
              </a:buClr>
              <a:buSzPts val="4000"/>
              <a:buFont typeface="Arial"/>
              <a:buNone/>
            </a:pPr>
            <a:r>
              <a:rPr lang="en-US" sz="4000">
                <a:solidFill>
                  <a:schemeClr val="dk2"/>
                </a:solidFill>
              </a:rPr>
              <a:t>Okeans (Latvian)             Ocean</a:t>
            </a:r>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2"/>
              </a:solidFill>
              <a:latin typeface="Arial"/>
              <a:ea typeface="Arial"/>
              <a:cs typeface="Arial"/>
              <a:sym typeface="Arial"/>
            </a:endParaRPr>
          </a:p>
        </p:txBody>
      </p:sp>
      <p:sp>
        <p:nvSpPr>
          <p:cNvPr id="627" name="Google Shape;627;p68"/>
          <p:cNvSpPr txBox="1">
            <a:spLocks noGrp="1"/>
          </p:cNvSpPr>
          <p:nvPr>
            <p:ph type="sldNum" sz="quarter" idx="12"/>
          </p:nvPr>
        </p:nvSpPr>
        <p:spPr>
          <a:xfrm>
            <a:off x="10766796" y="6356351"/>
            <a:ext cx="609441"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cxnSp>
        <p:nvCxnSpPr>
          <p:cNvPr id="630" name="Google Shape;630;p68"/>
          <p:cNvCxnSpPr/>
          <p:nvPr/>
        </p:nvCxnSpPr>
        <p:spPr>
          <a:xfrm>
            <a:off x="2313961" y="4872941"/>
            <a:ext cx="382939" cy="0"/>
          </a:xfrm>
          <a:prstGeom prst="straightConnector1">
            <a:avLst/>
          </a:prstGeom>
          <a:noFill/>
          <a:ln w="38100" cap="flat" cmpd="sng">
            <a:solidFill>
              <a:schemeClr val="dk1"/>
            </a:solidFill>
            <a:prstDash val="solid"/>
            <a:round/>
            <a:headEnd type="none" w="sm" len="sm"/>
            <a:tailEnd type="triangle" w="med" len="med"/>
          </a:ln>
          <a:effectLst>
            <a:outerShdw blurRad="40000" dist="23000" dir="5400000" rotWithShape="0">
              <a:srgbClr val="000000">
                <a:alpha val="34901"/>
              </a:srgbClr>
            </a:outerShdw>
          </a:effectLst>
        </p:spPr>
      </p:cxnSp>
    </p:spTree>
  </p:cSld>
  <p:clrMapOvr>
    <a:masterClrMapping/>
  </p:clrMapOvr>
  <mc:AlternateContent xmlns:mc="http://schemas.openxmlformats.org/markup-compatibility/2006" xmlns:p14="http://schemas.microsoft.com/office/powerpoint/2010/main">
    <mc:Choice Requires="p14">
      <p:transition spd="slow" p14:dur="34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1084262" y="304800"/>
            <a:ext cx="9829800" cy="762000"/>
          </a:xfrm>
          <a:prstGeom prst="rect">
            <a:avLst/>
          </a:prstGeom>
          <a:noFill/>
          <a:ln>
            <a:noFill/>
          </a:ln>
        </p:spPr>
        <p:txBody>
          <a:bodyPr spcFirstLastPara="1" wrap="square" lIns="121875" tIns="60925" rIns="121875" bIns="60925" anchor="b" anchorCtr="0">
            <a:noAutofit/>
          </a:bodyPr>
          <a:lstStyle/>
          <a:p>
            <a:pPr marL="0" marR="0" lvl="0" indent="0" algn="ctr" rtl="0">
              <a:lnSpc>
                <a:spcPct val="85000"/>
              </a:lnSpc>
              <a:spcBef>
                <a:spcPts val="0"/>
              </a:spcBef>
              <a:spcAft>
                <a:spcPts val="0"/>
              </a:spcAft>
              <a:buClr>
                <a:srgbClr val="31521B"/>
              </a:buClr>
              <a:buSzPts val="4400"/>
              <a:buFont typeface="Questrial"/>
              <a:buNone/>
            </a:pPr>
            <a:r>
              <a:rPr lang="en-US" sz="4400" b="1" i="0" u="none" strike="noStrike" cap="none">
                <a:solidFill>
                  <a:srgbClr val="31521B"/>
                </a:solidFill>
                <a:latin typeface="Questrial"/>
                <a:ea typeface="Questrial"/>
                <a:cs typeface="Questrial"/>
                <a:sym typeface="Questrial"/>
              </a:rPr>
              <a:t>Comprensión auditiva (50 min)</a:t>
            </a:r>
            <a:endParaRPr/>
          </a:p>
        </p:txBody>
      </p:sp>
      <p:sp>
        <p:nvSpPr>
          <p:cNvPr id="250" name="Shape 250"/>
          <p:cNvSpPr txBox="1">
            <a:spLocks noGrp="1"/>
          </p:cNvSpPr>
          <p:nvPr>
            <p:ph idx="1"/>
          </p:nvPr>
        </p:nvSpPr>
        <p:spPr>
          <a:xfrm>
            <a:off x="760412" y="1219200"/>
            <a:ext cx="10972800" cy="5334000"/>
          </a:xfrm>
          <a:prstGeom prst="rect">
            <a:avLst/>
          </a:prstGeom>
          <a:noFill/>
          <a:ln>
            <a:noFill/>
          </a:ln>
        </p:spPr>
        <p:txBody>
          <a:bodyPr spcFirstLastPara="1" wrap="square" lIns="121875" tIns="60925" rIns="121875" bIns="60925" anchor="t" anchorCtr="0">
            <a:noAutofit/>
          </a:bodyPr>
          <a:lstStyle/>
          <a:p>
            <a:pPr marL="304747" marR="0" lvl="0" indent="-304747" algn="l" rtl="0">
              <a:lnSpc>
                <a:spcPct val="200000"/>
              </a:lnSpc>
              <a:spcBef>
                <a:spcPts val="0"/>
              </a:spcBef>
              <a:spcAft>
                <a:spcPts val="0"/>
              </a:spcAft>
              <a:buClr>
                <a:srgbClr val="056E9F"/>
              </a:buClr>
              <a:buSzPts val="2400"/>
              <a:buFont typeface="Arial"/>
              <a:buChar char="•"/>
            </a:pPr>
            <a:r>
              <a:rPr lang="en-US" dirty="0" err="1"/>
              <a:t>E</a:t>
            </a:r>
            <a:r>
              <a:rPr lang="en-US" sz="2400" b="0" i="0" u="none" strike="noStrike" cap="none" dirty="0" err="1">
                <a:latin typeface="Questrial"/>
                <a:ea typeface="Questrial"/>
                <a:cs typeface="Questrial"/>
                <a:sym typeface="Questrial"/>
              </a:rPr>
              <a:t>scuchará</a:t>
            </a:r>
            <a:r>
              <a:rPr lang="en-US" sz="2400" b="0" i="0" u="none" strike="noStrike" cap="none" dirty="0">
                <a:latin typeface="Questrial"/>
                <a:ea typeface="Questrial"/>
                <a:cs typeface="Questrial"/>
                <a:sym typeface="Questrial"/>
              </a:rPr>
              <a:t> </a:t>
            </a:r>
            <a:r>
              <a:rPr lang="en-US" sz="2400" b="0" i="0" u="none" strike="noStrike" cap="none" dirty="0" err="1">
                <a:latin typeface="Questrial"/>
                <a:ea typeface="Questrial"/>
                <a:cs typeface="Questrial"/>
                <a:sym typeface="Questrial"/>
              </a:rPr>
              <a:t>selecciones</a:t>
            </a:r>
            <a:r>
              <a:rPr lang="en-US" sz="2400" b="0" i="0" u="none" strike="noStrike" cap="none" dirty="0">
                <a:latin typeface="Questrial"/>
                <a:ea typeface="Questrial"/>
                <a:cs typeface="Questrial"/>
                <a:sym typeface="Questrial"/>
              </a:rPr>
              <a:t> </a:t>
            </a:r>
            <a:r>
              <a:rPr lang="en-US" sz="2400" b="0" i="0" u="none" strike="noStrike" cap="none" dirty="0" err="1">
                <a:latin typeface="Questrial"/>
                <a:ea typeface="Questrial"/>
                <a:cs typeface="Questrial"/>
                <a:sym typeface="Questrial"/>
              </a:rPr>
              <a:t>en</a:t>
            </a:r>
            <a:r>
              <a:rPr lang="en-US" sz="2400" b="0" i="0" u="none" strike="noStrike" cap="none" dirty="0">
                <a:latin typeface="Questrial"/>
                <a:ea typeface="Questrial"/>
                <a:cs typeface="Questrial"/>
                <a:sym typeface="Questrial"/>
              </a:rPr>
              <a:t> </a:t>
            </a:r>
            <a:r>
              <a:rPr lang="en-US" sz="2400" b="0" i="0" u="none" strike="noStrike" cap="none" dirty="0" err="1">
                <a:latin typeface="Questrial"/>
                <a:ea typeface="Questrial"/>
                <a:cs typeface="Questrial"/>
                <a:sym typeface="Questrial"/>
              </a:rPr>
              <a:t>Español</a:t>
            </a:r>
            <a:r>
              <a:rPr lang="en-US" sz="2400" b="0" i="0" u="none" strike="noStrike" cap="none" dirty="0">
                <a:sym typeface="Questrial"/>
              </a:rPr>
              <a:t>.  </a:t>
            </a:r>
            <a:endParaRPr dirty="0"/>
          </a:p>
          <a:p>
            <a:pPr marL="304747" marR="0" lvl="0" indent="-304747" algn="l" rtl="0">
              <a:lnSpc>
                <a:spcPct val="200000"/>
              </a:lnSpc>
              <a:spcBef>
                <a:spcPts val="0"/>
              </a:spcBef>
              <a:spcAft>
                <a:spcPts val="0"/>
              </a:spcAft>
              <a:buClr>
                <a:srgbClr val="056E9F"/>
              </a:buClr>
              <a:buSzPts val="2400"/>
              <a:buFont typeface="Arial"/>
              <a:buChar char="•"/>
            </a:pPr>
            <a:r>
              <a:rPr lang="en-US" sz="2400" b="0" i="0" u="none" strike="noStrike" cap="none" dirty="0" err="1">
                <a:latin typeface="Questrial"/>
                <a:ea typeface="Questrial"/>
                <a:cs typeface="Questrial"/>
                <a:sym typeface="Questrial"/>
              </a:rPr>
              <a:t>Escuchará</a:t>
            </a:r>
            <a:r>
              <a:rPr lang="en-US" sz="2400" b="0" i="0" u="none" strike="noStrike" cap="none" dirty="0">
                <a:latin typeface="Questrial"/>
                <a:ea typeface="Questrial"/>
                <a:cs typeface="Questrial"/>
                <a:sym typeface="Questrial"/>
              </a:rPr>
              <a:t> </a:t>
            </a:r>
            <a:r>
              <a:rPr lang="en-US" sz="2400" b="0" i="0" u="none" strike="noStrike" cap="none" dirty="0" err="1">
                <a:latin typeface="Questrial"/>
                <a:ea typeface="Questrial"/>
                <a:cs typeface="Questrial"/>
                <a:sym typeface="Questrial"/>
              </a:rPr>
              <a:t>cada</a:t>
            </a:r>
            <a:r>
              <a:rPr lang="en-US" sz="2400" b="0" i="0" u="none" strike="noStrike" cap="none" dirty="0">
                <a:latin typeface="Questrial"/>
                <a:ea typeface="Questrial"/>
                <a:cs typeface="Questrial"/>
                <a:sym typeface="Questrial"/>
              </a:rPr>
              <a:t> </a:t>
            </a:r>
            <a:r>
              <a:rPr lang="en-US" sz="2400" b="0" i="0" u="none" strike="noStrike" cap="none" dirty="0" err="1">
                <a:latin typeface="Questrial"/>
                <a:ea typeface="Questrial"/>
                <a:cs typeface="Questrial"/>
                <a:sym typeface="Questrial"/>
              </a:rPr>
              <a:t>una</a:t>
            </a:r>
            <a:r>
              <a:rPr lang="en-US" sz="2400" b="0" i="0" u="none" strike="noStrike" cap="none" dirty="0">
                <a:latin typeface="Questrial"/>
                <a:ea typeface="Questrial"/>
                <a:cs typeface="Questrial"/>
                <a:sym typeface="Questrial"/>
              </a:rPr>
              <a:t> de las </a:t>
            </a:r>
            <a:r>
              <a:rPr lang="en-US" sz="2400" b="0" i="0" u="none" strike="noStrike" cap="none" dirty="0" err="1">
                <a:latin typeface="Questrial"/>
                <a:ea typeface="Questrial"/>
                <a:cs typeface="Questrial"/>
                <a:sym typeface="Questrial"/>
              </a:rPr>
              <a:t>selecciones</a:t>
            </a:r>
            <a:r>
              <a:rPr lang="en-US" sz="2400" b="0" i="0" u="none" strike="noStrike" cap="none" dirty="0">
                <a:latin typeface="Questrial"/>
                <a:ea typeface="Questrial"/>
                <a:cs typeface="Questrial"/>
                <a:sym typeface="Questrial"/>
              </a:rPr>
              <a:t> dos </a:t>
            </a:r>
            <a:r>
              <a:rPr lang="en-US" sz="2400" b="0" i="0" u="none" strike="noStrike" cap="none" dirty="0" err="1">
                <a:latin typeface="Questrial"/>
                <a:ea typeface="Questrial"/>
                <a:cs typeface="Questrial"/>
                <a:sym typeface="Questrial"/>
              </a:rPr>
              <a:t>veces</a:t>
            </a:r>
            <a:r>
              <a:rPr lang="en-US" sz="2400" b="0" i="0" u="none" strike="noStrike" cap="none" dirty="0">
                <a:sym typeface="Questrial"/>
              </a:rPr>
              <a:t>.</a:t>
            </a:r>
            <a:endParaRPr dirty="0"/>
          </a:p>
          <a:p>
            <a:pPr marL="304747" marR="0" lvl="0" indent="-304747" algn="l" rtl="0">
              <a:lnSpc>
                <a:spcPct val="200000"/>
              </a:lnSpc>
              <a:spcBef>
                <a:spcPts val="0"/>
              </a:spcBef>
              <a:spcAft>
                <a:spcPts val="0"/>
              </a:spcAft>
              <a:buClr>
                <a:srgbClr val="056E9F"/>
              </a:buClr>
              <a:buSzPts val="2400"/>
              <a:buFont typeface="Arial"/>
              <a:buChar char="•"/>
            </a:pPr>
            <a:r>
              <a:rPr lang="en-US" sz="2400" b="0" i="0" u="none" strike="noStrike" cap="none" dirty="0">
                <a:latin typeface="Questrial"/>
                <a:ea typeface="Questrial"/>
                <a:cs typeface="Questrial"/>
                <a:sym typeface="Questrial"/>
              </a:rPr>
              <a:t>Primero </a:t>
            </a:r>
            <a:r>
              <a:rPr lang="en-US" sz="2400" b="0" i="0" u="none" strike="noStrike" cap="none" dirty="0" err="1">
                <a:latin typeface="Questrial"/>
                <a:ea typeface="Questrial"/>
                <a:cs typeface="Questrial"/>
                <a:sym typeface="Questrial"/>
              </a:rPr>
              <a:t>escuchará</a:t>
            </a:r>
            <a:r>
              <a:rPr lang="en-US" sz="2400" b="0" i="0" u="none" strike="noStrike" cap="none" dirty="0">
                <a:latin typeface="Questrial"/>
                <a:ea typeface="Questrial"/>
                <a:cs typeface="Questrial"/>
                <a:sym typeface="Questrial"/>
              </a:rPr>
              <a:t> la </a:t>
            </a:r>
            <a:r>
              <a:rPr lang="en-US" sz="2400" b="0" i="0" u="none" strike="noStrike" cap="none" dirty="0" err="1">
                <a:latin typeface="Questrial"/>
                <a:ea typeface="Questrial"/>
                <a:cs typeface="Questrial"/>
                <a:sym typeface="Questrial"/>
              </a:rPr>
              <a:t>selección</a:t>
            </a:r>
            <a:r>
              <a:rPr lang="en-US" sz="2400" b="0" i="0" u="none" strike="noStrike" cap="none" dirty="0">
                <a:latin typeface="Questrial"/>
                <a:ea typeface="Questrial"/>
                <a:cs typeface="Questrial"/>
                <a:sym typeface="Questrial"/>
              </a:rPr>
              <a:t> y </a:t>
            </a:r>
            <a:r>
              <a:rPr lang="en-US" sz="2400" b="0" i="0" u="none" strike="noStrike" cap="none" dirty="0" err="1">
                <a:latin typeface="Questrial"/>
                <a:ea typeface="Questrial"/>
                <a:cs typeface="Questrial"/>
                <a:sym typeface="Questrial"/>
              </a:rPr>
              <a:t>después</a:t>
            </a:r>
            <a:r>
              <a:rPr lang="en-US" sz="2400" b="0" i="0" u="none" strike="noStrike" cap="none" dirty="0">
                <a:latin typeface="Questrial"/>
                <a:ea typeface="Questrial"/>
                <a:cs typeface="Questrial"/>
                <a:sym typeface="Questrial"/>
              </a:rPr>
              <a:t> </a:t>
            </a:r>
            <a:r>
              <a:rPr lang="en-US" sz="2400" b="0" i="0" u="none" strike="noStrike" cap="none" dirty="0" err="1">
                <a:latin typeface="Questrial"/>
                <a:ea typeface="Questrial"/>
                <a:cs typeface="Questrial"/>
                <a:sym typeface="Questrial"/>
              </a:rPr>
              <a:t>tendrá</a:t>
            </a:r>
            <a:r>
              <a:rPr lang="en-US" sz="2400" b="0" i="0" u="none" strike="noStrike" cap="none" dirty="0">
                <a:latin typeface="Questrial"/>
                <a:ea typeface="Questrial"/>
                <a:cs typeface="Questrial"/>
                <a:sym typeface="Questrial"/>
              </a:rPr>
              <a:t> </a:t>
            </a:r>
            <a:r>
              <a:rPr lang="en-US" sz="2400" b="1" i="0" u="none" strike="noStrike" cap="none" dirty="0">
                <a:latin typeface="Questrial"/>
                <a:ea typeface="Questrial"/>
                <a:cs typeface="Questrial"/>
                <a:sym typeface="Questrial"/>
              </a:rPr>
              <a:t>40 </a:t>
            </a:r>
            <a:r>
              <a:rPr lang="en-US" sz="2400" b="1" i="0" u="none" strike="noStrike" cap="none" dirty="0" err="1">
                <a:latin typeface="Questrial"/>
                <a:ea typeface="Questrial"/>
                <a:cs typeface="Questrial"/>
                <a:sym typeface="Questrial"/>
              </a:rPr>
              <a:t>segundos</a:t>
            </a:r>
            <a:r>
              <a:rPr lang="en-US" sz="2400" b="1" i="0" u="none" strike="noStrike" cap="none" dirty="0">
                <a:latin typeface="Questrial"/>
                <a:ea typeface="Questrial"/>
                <a:cs typeface="Questrial"/>
                <a:sym typeface="Questrial"/>
              </a:rPr>
              <a:t> </a:t>
            </a:r>
            <a:r>
              <a:rPr lang="en-US" sz="2400" b="0" i="0" u="none" strike="noStrike" cap="none" dirty="0">
                <a:latin typeface="Questrial"/>
                <a:ea typeface="Questrial"/>
                <a:cs typeface="Questrial"/>
                <a:sym typeface="Questrial"/>
              </a:rPr>
              <a:t>para leer las </a:t>
            </a:r>
            <a:r>
              <a:rPr lang="en-US" sz="2400" b="0" i="0" u="none" strike="noStrike" cap="none" dirty="0" err="1">
                <a:latin typeface="Questrial"/>
                <a:ea typeface="Questrial"/>
                <a:cs typeface="Questrial"/>
                <a:sym typeface="Questrial"/>
              </a:rPr>
              <a:t>preguntas</a:t>
            </a:r>
            <a:r>
              <a:rPr lang="en-US" sz="2400" b="0" i="0" u="none" strike="noStrike" cap="none" dirty="0">
                <a:latin typeface="Questrial"/>
                <a:ea typeface="Questrial"/>
                <a:cs typeface="Questrial"/>
                <a:sym typeface="Questrial"/>
              </a:rPr>
              <a:t> antes de </a:t>
            </a:r>
            <a:r>
              <a:rPr lang="en-US" sz="2400" b="0" i="0" u="none" strike="noStrike" cap="none" dirty="0" err="1">
                <a:latin typeface="Questrial"/>
                <a:ea typeface="Questrial"/>
                <a:cs typeface="Questrial"/>
                <a:sym typeface="Questrial"/>
              </a:rPr>
              <a:t>volver</a:t>
            </a:r>
            <a:r>
              <a:rPr lang="en-US" sz="2400" b="0" i="0" u="none" strike="noStrike" cap="none" dirty="0">
                <a:latin typeface="Questrial"/>
                <a:ea typeface="Questrial"/>
                <a:cs typeface="Questrial"/>
                <a:sym typeface="Questrial"/>
              </a:rPr>
              <a:t> a </a:t>
            </a:r>
            <a:r>
              <a:rPr lang="en-US" sz="2400" b="0" i="0" u="none" strike="noStrike" cap="none" dirty="0" err="1">
                <a:latin typeface="Questrial"/>
                <a:ea typeface="Questrial"/>
                <a:cs typeface="Questrial"/>
                <a:sym typeface="Questrial"/>
              </a:rPr>
              <a:t>escucharla</a:t>
            </a:r>
            <a:r>
              <a:rPr lang="en-US" sz="2400" b="0" i="0" u="none" strike="noStrike" cap="none" dirty="0">
                <a:sym typeface="Questrial"/>
              </a:rPr>
              <a:t>.</a:t>
            </a:r>
            <a:endParaRPr dirty="0"/>
          </a:p>
          <a:p>
            <a:pPr marL="304747" marR="0" lvl="0" indent="-304747" algn="l" rtl="0">
              <a:lnSpc>
                <a:spcPct val="200000"/>
              </a:lnSpc>
              <a:spcBef>
                <a:spcPts val="0"/>
              </a:spcBef>
              <a:spcAft>
                <a:spcPts val="0"/>
              </a:spcAft>
              <a:buClr>
                <a:srgbClr val="056E9F"/>
              </a:buClr>
              <a:buSzPts val="2400"/>
              <a:buFont typeface="Arial"/>
              <a:buChar char="•"/>
            </a:pPr>
            <a:r>
              <a:rPr lang="en-US" sz="2400" b="0" i="0" u="none" strike="noStrike" cap="none" dirty="0" err="1">
                <a:latin typeface="Questrial"/>
                <a:ea typeface="Questrial"/>
                <a:cs typeface="Questrial"/>
                <a:sym typeface="Questrial"/>
              </a:rPr>
              <a:t>Puede</a:t>
            </a:r>
            <a:r>
              <a:rPr lang="en-US" sz="2400" b="0" i="0" u="none" strike="noStrike" cap="none" dirty="0">
                <a:latin typeface="Questrial"/>
                <a:ea typeface="Questrial"/>
                <a:cs typeface="Questrial"/>
                <a:sym typeface="Questrial"/>
              </a:rPr>
              <a:t> </a:t>
            </a:r>
            <a:r>
              <a:rPr lang="en-US" sz="2400" b="0" i="0" u="none" strike="noStrike" cap="none" dirty="0" err="1">
                <a:latin typeface="Questrial"/>
                <a:ea typeface="Questrial"/>
                <a:cs typeface="Questrial"/>
                <a:sym typeface="Questrial"/>
              </a:rPr>
              <a:t>tomar</a:t>
            </a:r>
            <a:r>
              <a:rPr lang="en-US" sz="2400" b="0" i="0" u="none" strike="noStrike" cap="none" dirty="0">
                <a:latin typeface="Questrial"/>
                <a:ea typeface="Questrial"/>
                <a:cs typeface="Questrial"/>
                <a:sym typeface="Questrial"/>
              </a:rPr>
              <a:t> </a:t>
            </a:r>
            <a:r>
              <a:rPr lang="en-US" sz="2400" b="0" i="0" u="none" strike="noStrike" cap="none" dirty="0" err="1">
                <a:latin typeface="Questrial"/>
                <a:ea typeface="Questrial"/>
                <a:cs typeface="Questrial"/>
                <a:sym typeface="Questrial"/>
              </a:rPr>
              <a:t>apuntes</a:t>
            </a:r>
            <a:r>
              <a:rPr lang="en-US" sz="2400" b="0" i="0" u="none" strike="noStrike" cap="none" dirty="0">
                <a:latin typeface="Questrial"/>
                <a:ea typeface="Questrial"/>
                <a:cs typeface="Questrial"/>
                <a:sym typeface="Questrial"/>
              </a:rPr>
              <a:t> </a:t>
            </a:r>
            <a:r>
              <a:rPr lang="en-US" sz="2400" b="0" i="0" u="none" strike="noStrike" cap="none" dirty="0" err="1">
                <a:latin typeface="Questrial"/>
                <a:ea typeface="Questrial"/>
                <a:cs typeface="Questrial"/>
                <a:sym typeface="Questrial"/>
              </a:rPr>
              <a:t>mientras</a:t>
            </a:r>
            <a:r>
              <a:rPr lang="en-US" sz="2400" b="0" i="0" u="none" strike="noStrike" cap="none" dirty="0">
                <a:latin typeface="Questrial"/>
                <a:ea typeface="Questrial"/>
                <a:cs typeface="Questrial"/>
                <a:sym typeface="Questrial"/>
              </a:rPr>
              <a:t> </a:t>
            </a:r>
            <a:r>
              <a:rPr lang="en-US" sz="2400" b="0" i="0" u="none" strike="noStrike" cap="none" dirty="0" err="1">
                <a:latin typeface="Questrial"/>
                <a:ea typeface="Questrial"/>
                <a:cs typeface="Questrial"/>
                <a:sym typeface="Questrial"/>
              </a:rPr>
              <a:t>escucha</a:t>
            </a:r>
            <a:r>
              <a:rPr lang="en-US" sz="2400" b="0" i="0" u="none" strike="noStrike" cap="none" dirty="0">
                <a:latin typeface="Questrial"/>
                <a:ea typeface="Questrial"/>
                <a:cs typeface="Questrial"/>
                <a:sym typeface="Questrial"/>
              </a:rPr>
              <a:t>.  </a:t>
            </a:r>
            <a:endParaRPr dirty="0"/>
          </a:p>
          <a:p>
            <a:pPr marL="304747" marR="0" lvl="0" indent="-304747" algn="l" rtl="0">
              <a:lnSpc>
                <a:spcPct val="200000"/>
              </a:lnSpc>
              <a:spcBef>
                <a:spcPts val="0"/>
              </a:spcBef>
              <a:spcAft>
                <a:spcPts val="0"/>
              </a:spcAft>
              <a:buClr>
                <a:srgbClr val="056E9F"/>
              </a:buClr>
              <a:buSzPts val="2400"/>
              <a:buFont typeface="Arial"/>
              <a:buChar char="•"/>
            </a:pPr>
            <a:r>
              <a:rPr lang="en-US" sz="2400" b="0" i="0" u="none" strike="noStrike" cap="none" dirty="0" err="1">
                <a:latin typeface="Questrial"/>
                <a:ea typeface="Questrial"/>
                <a:cs typeface="Questrial"/>
                <a:sym typeface="Questrial"/>
              </a:rPr>
              <a:t>Sus</a:t>
            </a:r>
            <a:r>
              <a:rPr lang="en-US" sz="2400" b="0" i="0" u="none" strike="noStrike" cap="none" dirty="0">
                <a:latin typeface="Questrial"/>
                <a:ea typeface="Questrial"/>
                <a:cs typeface="Questrial"/>
                <a:sym typeface="Questrial"/>
              </a:rPr>
              <a:t> </a:t>
            </a:r>
            <a:r>
              <a:rPr lang="en-US" sz="2400" b="0" i="0" u="none" strike="noStrike" cap="none" dirty="0" err="1">
                <a:latin typeface="Questrial"/>
                <a:ea typeface="Questrial"/>
                <a:cs typeface="Questrial"/>
                <a:sym typeface="Questrial"/>
              </a:rPr>
              <a:t>apuntes</a:t>
            </a:r>
            <a:r>
              <a:rPr lang="en-US" sz="2400" b="0" i="0" u="none" strike="noStrike" cap="none" dirty="0">
                <a:latin typeface="Questrial"/>
                <a:ea typeface="Questrial"/>
                <a:cs typeface="Questrial"/>
                <a:sym typeface="Questrial"/>
              </a:rPr>
              <a:t> no </a:t>
            </a:r>
            <a:r>
              <a:rPr lang="en-US" sz="2400" b="0" i="0" u="none" strike="noStrike" cap="none" dirty="0" err="1">
                <a:latin typeface="Questrial"/>
                <a:ea typeface="Questrial"/>
                <a:cs typeface="Questrial"/>
                <a:sym typeface="Questrial"/>
              </a:rPr>
              <a:t>serán</a:t>
            </a:r>
            <a:r>
              <a:rPr lang="en-US" sz="2400" b="0" i="0" u="none" strike="noStrike" cap="none" dirty="0">
                <a:latin typeface="Questrial"/>
                <a:ea typeface="Questrial"/>
                <a:cs typeface="Questrial"/>
                <a:sym typeface="Questrial"/>
              </a:rPr>
              <a:t> </a:t>
            </a:r>
            <a:r>
              <a:rPr lang="en-US" sz="2400" b="0" i="0" u="none" strike="noStrike" cap="none" dirty="0" err="1">
                <a:latin typeface="Questrial"/>
                <a:ea typeface="Questrial"/>
                <a:cs typeface="Questrial"/>
                <a:sym typeface="Questrial"/>
              </a:rPr>
              <a:t>calificados</a:t>
            </a:r>
            <a:r>
              <a:rPr lang="en-US" sz="2400" b="0" i="0" u="none" strike="noStrike" cap="none" dirty="0">
                <a:sym typeface="Questrial"/>
              </a:rPr>
              <a:t>.  </a:t>
            </a:r>
            <a:endParaRPr dirty="0"/>
          </a:p>
          <a:p>
            <a:pPr marL="0" marR="0" lvl="0" indent="0" algn="l" rtl="0">
              <a:lnSpc>
                <a:spcPct val="95000"/>
              </a:lnSpc>
              <a:spcBef>
                <a:spcPts val="1866"/>
              </a:spcBef>
              <a:spcAft>
                <a:spcPts val="2100"/>
              </a:spcAft>
              <a:buClr>
                <a:srgbClr val="056E9F"/>
              </a:buClr>
              <a:buSzPts val="2400"/>
              <a:buFont typeface="Arial"/>
              <a:buNone/>
            </a:pPr>
            <a:endParaRPr sz="2400" b="0" i="0" u="none" strike="noStrike" cap="none" dirty="0">
              <a:solidFill>
                <a:schemeClr val="dk1"/>
              </a:solidFill>
              <a:latin typeface="Questrial"/>
              <a:ea typeface="Questrial"/>
              <a:cs typeface="Questrial"/>
              <a:sym typeface="Questrial"/>
            </a:endParaRPr>
          </a:p>
        </p:txBody>
      </p:sp>
      <p:sp>
        <p:nvSpPr>
          <p:cNvPr id="251" name="Shape 251"/>
          <p:cNvSpPr txBox="1">
            <a:spLocks noGrp="1"/>
          </p:cNvSpPr>
          <p:nvPr>
            <p:ph type="ftr" sz="quarter" idx="11"/>
          </p:nvPr>
        </p:nvSpPr>
        <p:spPr>
          <a:prstGeom prst="rect">
            <a:avLst/>
          </a:prstGeom>
          <a:noFill/>
          <a:ln>
            <a:noFill/>
          </a:ln>
        </p:spPr>
        <p:txBody>
          <a:bodyPr spcFirstLastPara="1" wrap="square" lIns="121875" tIns="60925" rIns="121875" bIns="60925" anchor="b" anchorCtr="0">
            <a:noAutofit/>
          </a:bodyPr>
          <a:lstStyle/>
          <a:p>
            <a:pPr marL="0" marR="0" lvl="0" indent="0" algn="ctr" rtl="0">
              <a:spcBef>
                <a:spcPts val="0"/>
              </a:spcBef>
              <a:spcAft>
                <a:spcPts val="0"/>
              </a:spcAft>
              <a:buNone/>
            </a:pPr>
            <a:r>
              <a:rPr lang="en-US"/>
              <a:t>© 2018</a:t>
            </a:r>
            <a:r>
              <a:rPr lang="en-US" sz="1800">
                <a:solidFill>
                  <a:srgbClr val="222F28"/>
                </a:solidFill>
                <a:latin typeface="Questrial"/>
                <a:ea typeface="Questrial"/>
                <a:cs typeface="Questrial"/>
                <a:sym typeface="Questrial"/>
              </a:rPr>
              <a:t>, Region One Education Service Center </a:t>
            </a:r>
            <a:endParaRPr sz="1800">
              <a:solidFill>
                <a:srgbClr val="222F28"/>
              </a:solidFill>
              <a:latin typeface="Questrial"/>
              <a:ea typeface="Questrial"/>
              <a:cs typeface="Questrial"/>
              <a:sym typeface="Questrial"/>
            </a:endParaRPr>
          </a:p>
        </p:txBody>
      </p:sp>
      <p:sp>
        <p:nvSpPr>
          <p:cNvPr id="252" name="Shape 252"/>
          <p:cNvSpPr txBox="1">
            <a:spLocks noGrp="1"/>
          </p:cNvSpPr>
          <p:nvPr>
            <p:ph type="sldNum" sz="quarter" idx="12"/>
          </p:nvPr>
        </p:nvSpPr>
        <p:spPr>
          <a:prstGeom prst="rect">
            <a:avLst/>
          </a:prstGeom>
          <a:noFill/>
          <a:ln>
            <a:noFill/>
          </a:ln>
        </p:spPr>
        <p:txBody>
          <a:bodyPr spcFirstLastPara="1" wrap="square" lIns="121875" tIns="60925" rIns="121875" bIns="60925" anchor="b" anchorCtr="0">
            <a:noAutofit/>
          </a:bodyPr>
          <a:lstStyle/>
          <a:p>
            <a:pPr marL="0" lvl="0" indent="0"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txBox="1">
            <a:spLocks noGrp="1"/>
          </p:cNvSpPr>
          <p:nvPr>
            <p:ph type="title"/>
          </p:nvPr>
        </p:nvSpPr>
        <p:spPr>
          <a:xfrm>
            <a:off x="1103735" y="2209800"/>
            <a:ext cx="10157354" cy="1828800"/>
          </a:xfrm>
          <a:prstGeom prst="rect">
            <a:avLst/>
          </a:prstGeom>
          <a:solidFill>
            <a:srgbClr val="FFC000"/>
          </a:solidFill>
          <a:ln>
            <a:noFill/>
          </a:ln>
        </p:spPr>
        <p:txBody>
          <a:bodyPr spcFirstLastPara="1" wrap="square" lIns="121875" tIns="60925" rIns="121875" bIns="60925" anchor="b" anchorCtr="0">
            <a:noAutofit/>
          </a:bodyPr>
          <a:lstStyle/>
          <a:p>
            <a:pPr marL="0" marR="0" lvl="0" indent="0" algn="ctr" rtl="0">
              <a:lnSpc>
                <a:spcPct val="85000"/>
              </a:lnSpc>
              <a:spcBef>
                <a:spcPts val="0"/>
              </a:spcBef>
              <a:spcAft>
                <a:spcPts val="0"/>
              </a:spcAft>
              <a:buClr>
                <a:srgbClr val="31521B"/>
              </a:buClr>
              <a:buSzPts val="3959"/>
              <a:buFont typeface="Questrial"/>
              <a:buNone/>
            </a:pPr>
            <a:br>
              <a:rPr lang="en-US" sz="3959" b="1" i="0" u="none" strike="noStrike" cap="none">
                <a:solidFill>
                  <a:srgbClr val="31521B"/>
                </a:solidFill>
                <a:latin typeface="Questrial"/>
                <a:ea typeface="Questrial"/>
                <a:cs typeface="Questrial"/>
                <a:sym typeface="Questrial"/>
              </a:rPr>
            </a:br>
            <a:br>
              <a:rPr lang="en-US" sz="3959" b="1" i="0" u="none" strike="noStrike" cap="none">
                <a:solidFill>
                  <a:srgbClr val="31521B"/>
                </a:solidFill>
                <a:latin typeface="Questrial"/>
                <a:ea typeface="Questrial"/>
                <a:cs typeface="Questrial"/>
                <a:sym typeface="Questrial"/>
              </a:rPr>
            </a:br>
            <a:r>
              <a:rPr lang="en-US" sz="3959" b="1" i="0" u="none" strike="noStrike" cap="none">
                <a:solidFill>
                  <a:srgbClr val="31521B"/>
                </a:solidFill>
                <a:latin typeface="Questrial"/>
                <a:ea typeface="Questrial"/>
                <a:cs typeface="Questrial"/>
                <a:sym typeface="Questrial"/>
              </a:rPr>
              <a:t>Expresión Oral</a:t>
            </a:r>
            <a:br>
              <a:rPr lang="en-US" sz="3959" b="1" i="0" u="none" strike="noStrike" cap="none">
                <a:solidFill>
                  <a:srgbClr val="31521B"/>
                </a:solidFill>
                <a:latin typeface="Questrial"/>
                <a:ea typeface="Questrial"/>
                <a:cs typeface="Questrial"/>
                <a:sym typeface="Questrial"/>
              </a:rPr>
            </a:br>
            <a:endParaRPr sz="3959" b="0" i="0" u="none" strike="noStrike" cap="none">
              <a:solidFill>
                <a:srgbClr val="31521B"/>
              </a:solidFill>
              <a:latin typeface="Questrial"/>
              <a:ea typeface="Questrial"/>
              <a:cs typeface="Questrial"/>
              <a:sym typeface="Questrial"/>
            </a:endParaRPr>
          </a:p>
        </p:txBody>
      </p:sp>
      <p:sp>
        <p:nvSpPr>
          <p:cNvPr id="320" name="Shape 320"/>
          <p:cNvSpPr txBox="1">
            <a:spLocks noGrp="1"/>
          </p:cNvSpPr>
          <p:nvPr>
            <p:ph type="ftr" sz="quarter" idx="11"/>
          </p:nvPr>
        </p:nvSpPr>
        <p:spPr>
          <a:prstGeom prst="rect">
            <a:avLst/>
          </a:prstGeom>
          <a:noFill/>
          <a:ln>
            <a:noFill/>
          </a:ln>
        </p:spPr>
        <p:txBody>
          <a:bodyPr spcFirstLastPara="1" wrap="square" lIns="121875" tIns="60925" rIns="121875" bIns="60925" anchor="b" anchorCtr="0">
            <a:noAutofit/>
          </a:bodyPr>
          <a:lstStyle/>
          <a:p>
            <a:pPr marL="0" marR="0" lvl="0" indent="0" algn="ctr" rtl="0">
              <a:spcBef>
                <a:spcPts val="0"/>
              </a:spcBef>
              <a:spcAft>
                <a:spcPts val="0"/>
              </a:spcAft>
              <a:buNone/>
            </a:pPr>
            <a:r>
              <a:rPr lang="en-US"/>
              <a:t>© 2018</a:t>
            </a:r>
            <a:r>
              <a:rPr lang="en-US" sz="1800">
                <a:solidFill>
                  <a:srgbClr val="222F28"/>
                </a:solidFill>
                <a:latin typeface="Questrial"/>
                <a:ea typeface="Questrial"/>
                <a:cs typeface="Questrial"/>
                <a:sym typeface="Questrial"/>
              </a:rPr>
              <a:t>, Region One Education Service Center </a:t>
            </a:r>
            <a:endParaRPr sz="1800">
              <a:solidFill>
                <a:srgbClr val="222F28"/>
              </a:solidFill>
              <a:latin typeface="Questrial"/>
              <a:ea typeface="Questrial"/>
              <a:cs typeface="Questrial"/>
              <a:sym typeface="Questrial"/>
            </a:endParaRPr>
          </a:p>
        </p:txBody>
      </p:sp>
      <p:sp>
        <p:nvSpPr>
          <p:cNvPr id="321" name="Shape 321"/>
          <p:cNvSpPr txBox="1">
            <a:spLocks noGrp="1"/>
          </p:cNvSpPr>
          <p:nvPr>
            <p:ph type="sldNum" sz="quarter" idx="12"/>
          </p:nvPr>
        </p:nvSpPr>
        <p:spPr>
          <a:prstGeom prst="rect">
            <a:avLst/>
          </a:prstGeom>
          <a:noFill/>
          <a:ln>
            <a:noFill/>
          </a:ln>
        </p:spPr>
        <p:txBody>
          <a:bodyPr spcFirstLastPara="1" wrap="square" lIns="121875" tIns="60925" rIns="121875" bIns="60925" anchor="b" anchorCtr="0">
            <a:noAutofit/>
          </a:bodyPr>
          <a:lstStyle/>
          <a:p>
            <a:pPr marL="0" lvl="0" indent="0" rtl="0">
              <a:spcBef>
                <a:spcPts val="0"/>
              </a:spcBef>
              <a:spcAft>
                <a:spcPts val="0"/>
              </a:spcAft>
              <a:buClr>
                <a:srgbClr val="000000"/>
              </a:buClr>
              <a:buFont typeface="Arial"/>
              <a:buNone/>
            </a:pPr>
            <a:fld id="{00000000-1234-1234-1234-123412341234}" type="slidenum">
              <a:rPr lang="en-US"/>
              <a:t>14</a:t>
            </a:fld>
            <a:endParaRPr/>
          </a:p>
        </p:txBody>
      </p:sp>
      <p:sp>
        <p:nvSpPr>
          <p:cNvPr id="4" name="TextBox 3">
            <a:extLst>
              <a:ext uri="{FF2B5EF4-FFF2-40B4-BE49-F238E27FC236}">
                <a16:creationId xmlns:a16="http://schemas.microsoft.com/office/drawing/2014/main" id="{8120DD33-5E67-439D-9A22-6FA73EC36223}"/>
              </a:ext>
            </a:extLst>
          </p:cNvPr>
          <p:cNvSpPr txBox="1"/>
          <p:nvPr/>
        </p:nvSpPr>
        <p:spPr>
          <a:xfrm>
            <a:off x="1103735" y="6574676"/>
            <a:ext cx="2958979" cy="369332"/>
          </a:xfrm>
          <a:prstGeom prst="rect">
            <a:avLst/>
          </a:prstGeom>
          <a:noFill/>
        </p:spPr>
        <p:txBody>
          <a:bodyPr wrap="square" rtlCol="0">
            <a:spAutoFit/>
          </a:bodyPr>
          <a:lstStyle/>
          <a:p>
            <a:r>
              <a:rPr lang="en-US" sz="900">
                <a:hlinkClick r:id="rId3" tooltip="http://mariaortegagarcia.com/spanish-blog/the-purpose-of-language/"/>
              </a:rPr>
              <a:t>This Photo</a:t>
            </a:r>
            <a:r>
              <a:rPr lang="en-US" sz="900"/>
              <a:t> by Unknown Author is licensed under </a:t>
            </a:r>
            <a:r>
              <a:rPr lang="en-US" sz="900">
                <a:hlinkClick r:id="rId4" tooltip="https://creativecommons.org/licenses/by-nc/3.0/"/>
              </a:rPr>
              <a:t>CC BY-NC</a:t>
            </a:r>
            <a:endParaRPr lang="en-US" sz="900"/>
          </a:p>
        </p:txBody>
      </p:sp>
      <p:pic>
        <p:nvPicPr>
          <p:cNvPr id="6" name="Picture 5">
            <a:extLst>
              <a:ext uri="{FF2B5EF4-FFF2-40B4-BE49-F238E27FC236}">
                <a16:creationId xmlns:a16="http://schemas.microsoft.com/office/drawing/2014/main" id="{3C90A8D4-4768-4DEB-8031-3E34D518D853}"/>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809083" y="2855572"/>
            <a:ext cx="2958979" cy="2713806"/>
          </a:xfrm>
          <a:prstGeom prst="rect">
            <a:avLst/>
          </a:prstGeom>
        </p:spPr>
      </p:pic>
      <p:sp>
        <p:nvSpPr>
          <p:cNvPr id="7" name="TextBox 6">
            <a:extLst>
              <a:ext uri="{FF2B5EF4-FFF2-40B4-BE49-F238E27FC236}">
                <a16:creationId xmlns:a16="http://schemas.microsoft.com/office/drawing/2014/main" id="{7D013EC9-3AB3-405F-8DDF-DE91E0DBACE7}"/>
              </a:ext>
            </a:extLst>
          </p:cNvPr>
          <p:cNvSpPr txBox="1"/>
          <p:nvPr/>
        </p:nvSpPr>
        <p:spPr>
          <a:xfrm>
            <a:off x="809083" y="5659070"/>
            <a:ext cx="2958979" cy="369332"/>
          </a:xfrm>
          <a:prstGeom prst="rect">
            <a:avLst/>
          </a:prstGeom>
          <a:noFill/>
        </p:spPr>
        <p:txBody>
          <a:bodyPr wrap="square" rtlCol="0">
            <a:spAutoFit/>
          </a:bodyPr>
          <a:lstStyle/>
          <a:p>
            <a:r>
              <a:rPr lang="en-US" sz="900">
                <a:hlinkClick r:id="rId6" tooltip="https://leadershipfreak.wordpress.com/2009/12/18/positive-talk/"/>
              </a:rPr>
              <a:t>This Photo</a:t>
            </a:r>
            <a:r>
              <a:rPr lang="en-US" sz="900"/>
              <a:t> by Unknown Author is licensed under </a:t>
            </a:r>
            <a:r>
              <a:rPr lang="en-US" sz="900">
                <a:hlinkClick r:id="rId7" tooltip="https://creativecommons.org/licenses/by/3.0/"/>
              </a:rPr>
              <a:t>CC BY</a:t>
            </a:r>
            <a:endParaRPr lang="en-US" sz="9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FD86A6-76CF-4BA6-9D17-B4EAA7E22EC5}"/>
              </a:ext>
            </a:extLst>
          </p:cNvPr>
          <p:cNvPicPr>
            <a:picLocks noChangeAspect="1"/>
          </p:cNvPicPr>
          <p:nvPr/>
        </p:nvPicPr>
        <p:blipFill>
          <a:blip r:embed="rId2"/>
          <a:stretch>
            <a:fillRect/>
          </a:stretch>
        </p:blipFill>
        <p:spPr>
          <a:xfrm>
            <a:off x="671509" y="1012983"/>
            <a:ext cx="11049000" cy="4832033"/>
          </a:xfrm>
          <a:prstGeom prst="rect">
            <a:avLst/>
          </a:prstGeom>
        </p:spPr>
      </p:pic>
      <p:sp>
        <p:nvSpPr>
          <p:cNvPr id="4" name="Slide Number Placeholder 3">
            <a:extLst>
              <a:ext uri="{FF2B5EF4-FFF2-40B4-BE49-F238E27FC236}">
                <a16:creationId xmlns:a16="http://schemas.microsoft.com/office/drawing/2014/main" id="{69C53840-7312-42D5-B5D7-929FAC16B0D5}"/>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15</a:t>
            </a:fld>
            <a:endParaRPr lang="en-US"/>
          </a:p>
        </p:txBody>
      </p:sp>
    </p:spTree>
    <p:extLst>
      <p:ext uri="{BB962C8B-B14F-4D97-AF65-F5344CB8AC3E}">
        <p14:creationId xmlns:p14="http://schemas.microsoft.com/office/powerpoint/2010/main" val="836545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0F38B6-40DB-4B49-BBAC-00C123AC3A52}"/>
              </a:ext>
            </a:extLst>
          </p:cNvPr>
          <p:cNvPicPr>
            <a:picLocks noChangeAspect="1"/>
          </p:cNvPicPr>
          <p:nvPr/>
        </p:nvPicPr>
        <p:blipFill>
          <a:blip r:embed="rId2"/>
          <a:stretch>
            <a:fillRect/>
          </a:stretch>
        </p:blipFill>
        <p:spPr>
          <a:xfrm>
            <a:off x="424262" y="876300"/>
            <a:ext cx="11340300" cy="5105399"/>
          </a:xfrm>
          <a:prstGeom prst="rect">
            <a:avLst/>
          </a:prstGeom>
        </p:spPr>
      </p:pic>
      <p:sp>
        <p:nvSpPr>
          <p:cNvPr id="4" name="Slide Number Placeholder 3">
            <a:extLst>
              <a:ext uri="{FF2B5EF4-FFF2-40B4-BE49-F238E27FC236}">
                <a16:creationId xmlns:a16="http://schemas.microsoft.com/office/drawing/2014/main" id="{86292893-DCEE-481B-A0C7-A85560D3B4AC}"/>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16</a:t>
            </a:fld>
            <a:endParaRPr lang="en-US"/>
          </a:p>
        </p:txBody>
      </p:sp>
    </p:spTree>
    <p:extLst>
      <p:ext uri="{BB962C8B-B14F-4D97-AF65-F5344CB8AC3E}">
        <p14:creationId xmlns:p14="http://schemas.microsoft.com/office/powerpoint/2010/main" val="1553484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3467ACC-6F96-405D-9435-318F05317A23}"/>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17</a:t>
            </a:fld>
            <a:endParaRPr lang="en-US"/>
          </a:p>
        </p:txBody>
      </p:sp>
      <p:pic>
        <p:nvPicPr>
          <p:cNvPr id="5" name="Picture 4">
            <a:extLst>
              <a:ext uri="{FF2B5EF4-FFF2-40B4-BE49-F238E27FC236}">
                <a16:creationId xmlns:a16="http://schemas.microsoft.com/office/drawing/2014/main" id="{88A47D0A-CC70-49D8-97C9-8DEB20221D46}"/>
              </a:ext>
            </a:extLst>
          </p:cNvPr>
          <p:cNvPicPr>
            <a:picLocks noChangeAspect="1"/>
          </p:cNvPicPr>
          <p:nvPr/>
        </p:nvPicPr>
        <p:blipFill>
          <a:blip r:embed="rId2"/>
          <a:stretch>
            <a:fillRect/>
          </a:stretch>
        </p:blipFill>
        <p:spPr>
          <a:xfrm>
            <a:off x="914079" y="259081"/>
            <a:ext cx="11064240" cy="6462420"/>
          </a:xfrm>
          <a:prstGeom prst="rect">
            <a:avLst/>
          </a:prstGeom>
        </p:spPr>
      </p:pic>
    </p:spTree>
    <p:extLst>
      <p:ext uri="{BB962C8B-B14F-4D97-AF65-F5344CB8AC3E}">
        <p14:creationId xmlns:p14="http://schemas.microsoft.com/office/powerpoint/2010/main" val="3580434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31B3C81-8782-4E54-BC41-32827E785A34}"/>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18</a:t>
            </a:fld>
            <a:endParaRPr lang="en-US"/>
          </a:p>
        </p:txBody>
      </p:sp>
      <p:pic>
        <p:nvPicPr>
          <p:cNvPr id="5" name="Picture 4">
            <a:extLst>
              <a:ext uri="{FF2B5EF4-FFF2-40B4-BE49-F238E27FC236}">
                <a16:creationId xmlns:a16="http://schemas.microsoft.com/office/drawing/2014/main" id="{0E732853-A7B8-4DD7-924F-41C95BDB4B86}"/>
              </a:ext>
            </a:extLst>
          </p:cNvPr>
          <p:cNvPicPr>
            <a:picLocks noChangeAspect="1"/>
          </p:cNvPicPr>
          <p:nvPr/>
        </p:nvPicPr>
        <p:blipFill>
          <a:blip r:embed="rId2"/>
          <a:stretch>
            <a:fillRect/>
          </a:stretch>
        </p:blipFill>
        <p:spPr>
          <a:xfrm>
            <a:off x="1355718" y="0"/>
            <a:ext cx="10698479" cy="6858000"/>
          </a:xfrm>
          <a:prstGeom prst="rect">
            <a:avLst/>
          </a:prstGeom>
        </p:spPr>
      </p:pic>
    </p:spTree>
    <p:extLst>
      <p:ext uri="{BB962C8B-B14F-4D97-AF65-F5344CB8AC3E}">
        <p14:creationId xmlns:p14="http://schemas.microsoft.com/office/powerpoint/2010/main" val="31948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41523-5902-43DE-B529-9E53CCC57E38}"/>
              </a:ext>
            </a:extLst>
          </p:cNvPr>
          <p:cNvSpPr>
            <a:spLocks noGrp="1"/>
          </p:cNvSpPr>
          <p:nvPr>
            <p:ph type="title"/>
          </p:nvPr>
        </p:nvSpPr>
        <p:spPr>
          <a:xfrm>
            <a:off x="1314450" y="365126"/>
            <a:ext cx="10036394" cy="5610161"/>
          </a:xfrm>
        </p:spPr>
        <p:txBody>
          <a:bodyPr>
            <a:normAutofit/>
          </a:bodyPr>
          <a:lstStyle/>
          <a:p>
            <a:r>
              <a:rPr lang="en-US" sz="4800" b="1" dirty="0">
                <a:latin typeface="Arial Black" panose="020B0A04020102020204" pitchFamily="34" charset="0"/>
              </a:rPr>
              <a:t>CODE-SWITCHING-</a:t>
            </a:r>
            <a:br>
              <a:rPr lang="en-US" sz="4800" b="1" dirty="0">
                <a:latin typeface="Arial Black" panose="020B0A04020102020204" pitchFamily="34" charset="0"/>
              </a:rPr>
            </a:br>
            <a:r>
              <a:rPr lang="en-US" sz="2800" b="1" dirty="0"/>
              <a:t>The process of alternating between two or </a:t>
            </a:r>
            <a:br>
              <a:rPr lang="en-US" sz="2800" b="1" dirty="0"/>
            </a:br>
            <a:r>
              <a:rPr lang="en-US" sz="2800" b="1" dirty="0"/>
              <a:t>more languages or varieties of language </a:t>
            </a:r>
            <a:br>
              <a:rPr lang="en-US" sz="2800" b="1" dirty="0"/>
            </a:br>
            <a:r>
              <a:rPr lang="en-US" sz="2800" b="1" dirty="0"/>
              <a:t>in conversation.</a:t>
            </a:r>
            <a:br>
              <a:rPr lang="en-US" sz="4800" b="1" dirty="0">
                <a:latin typeface="Arial Black" panose="020B0A04020102020204" pitchFamily="34" charset="0"/>
              </a:rPr>
            </a:br>
            <a:r>
              <a:rPr lang="en-US" sz="4800" b="1" dirty="0">
                <a:latin typeface="Arial Black" panose="020B0A04020102020204" pitchFamily="34" charset="0"/>
              </a:rPr>
              <a:t>TRANSLANGUAGING-</a:t>
            </a:r>
            <a:br>
              <a:rPr lang="en-US" sz="4800" b="1" dirty="0">
                <a:latin typeface="Arial Black" panose="020B0A04020102020204" pitchFamily="34" charset="0"/>
              </a:rPr>
            </a:br>
            <a:r>
              <a:rPr lang="en-US" sz="2800" b="1" dirty="0">
                <a:latin typeface="Abadi Extra Light" panose="020B0604020202020204" pitchFamily="34" charset="0"/>
              </a:rPr>
              <a:t>The process where multilingual speakers use</a:t>
            </a:r>
            <a:br>
              <a:rPr lang="en-US" sz="2800" b="1" dirty="0">
                <a:latin typeface="Abadi Extra Light" panose="020B0604020202020204" pitchFamily="34" charset="0"/>
              </a:rPr>
            </a:br>
            <a:r>
              <a:rPr lang="en-US" sz="2800" b="1" dirty="0">
                <a:latin typeface="Abadi Extra Light" panose="020B0604020202020204" pitchFamily="34" charset="0"/>
              </a:rPr>
              <a:t> their language as an integrated communication </a:t>
            </a:r>
            <a:br>
              <a:rPr lang="en-US" sz="2800" b="1" dirty="0">
                <a:latin typeface="Abadi Extra Light" panose="020B0604020202020204" pitchFamily="34" charset="0"/>
              </a:rPr>
            </a:br>
            <a:r>
              <a:rPr lang="en-US" sz="2800" b="1" dirty="0">
                <a:latin typeface="Abadi Extra Light" panose="020B0604020202020204" pitchFamily="34" charset="0"/>
              </a:rPr>
              <a:t>system.</a:t>
            </a:r>
          </a:p>
        </p:txBody>
      </p:sp>
      <p:pic>
        <p:nvPicPr>
          <p:cNvPr id="5" name="Picture 4">
            <a:extLst>
              <a:ext uri="{FF2B5EF4-FFF2-40B4-BE49-F238E27FC236}">
                <a16:creationId xmlns:a16="http://schemas.microsoft.com/office/drawing/2014/main" id="{7D8CA3FA-BE1C-4E9A-896E-05F788A0339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599493" y="365126"/>
            <a:ext cx="3143683" cy="3667600"/>
          </a:xfrm>
          <a:prstGeom prst="rect">
            <a:avLst/>
          </a:prstGeom>
        </p:spPr>
      </p:pic>
      <p:sp>
        <p:nvSpPr>
          <p:cNvPr id="6" name="TextBox 5">
            <a:extLst>
              <a:ext uri="{FF2B5EF4-FFF2-40B4-BE49-F238E27FC236}">
                <a16:creationId xmlns:a16="http://schemas.microsoft.com/office/drawing/2014/main" id="{139380AC-18CF-462F-9C15-83631FCCE55E}"/>
              </a:ext>
            </a:extLst>
          </p:cNvPr>
          <p:cNvSpPr txBox="1"/>
          <p:nvPr/>
        </p:nvSpPr>
        <p:spPr>
          <a:xfrm>
            <a:off x="3814762" y="6464300"/>
            <a:ext cx="4559300" cy="230832"/>
          </a:xfrm>
          <a:prstGeom prst="rect">
            <a:avLst/>
          </a:prstGeom>
          <a:noFill/>
        </p:spPr>
        <p:txBody>
          <a:bodyPr wrap="square" rtlCol="0">
            <a:spAutoFit/>
          </a:bodyPr>
          <a:lstStyle/>
          <a:p>
            <a:r>
              <a:rPr lang="en-US" sz="900">
                <a:hlinkClick r:id="rId3" tooltip="https://traue.commons.gc.cuny.edu/volume-iv-issue-1-fall-2015/translanguaging-for-social-justice/"/>
              </a:rPr>
              <a:t>This Photo</a:t>
            </a:r>
            <a:r>
              <a:rPr lang="en-US" sz="900"/>
              <a:t> by Unknown Author is licensed under </a:t>
            </a:r>
            <a:r>
              <a:rPr lang="en-US" sz="900">
                <a:hlinkClick r:id="rId4" tooltip="https://creativecommons.org/licenses/by-nc-sa/3.0/"/>
              </a:rPr>
              <a:t>CC BY-SA-NC</a:t>
            </a:r>
            <a:endParaRPr lang="en-US" sz="900"/>
          </a:p>
        </p:txBody>
      </p:sp>
    </p:spTree>
    <p:extLst>
      <p:ext uri="{BB962C8B-B14F-4D97-AF65-F5344CB8AC3E}">
        <p14:creationId xmlns:p14="http://schemas.microsoft.com/office/powerpoint/2010/main" val="4160043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C0A5AF2-6FF2-45EE-8846-7B2F998DA0F7}"/>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2</a:t>
            </a:fld>
            <a:endParaRPr lang="en-US"/>
          </a:p>
        </p:txBody>
      </p:sp>
      <p:pic>
        <p:nvPicPr>
          <p:cNvPr id="6" name="Picture 5">
            <a:extLst>
              <a:ext uri="{FF2B5EF4-FFF2-40B4-BE49-F238E27FC236}">
                <a16:creationId xmlns:a16="http://schemas.microsoft.com/office/drawing/2014/main" id="{88A262B6-E87C-4442-9081-4597326C1B4E}"/>
              </a:ext>
            </a:extLst>
          </p:cNvPr>
          <p:cNvPicPr>
            <a:picLocks noChangeAspect="1"/>
          </p:cNvPicPr>
          <p:nvPr/>
        </p:nvPicPr>
        <p:blipFill>
          <a:blip r:embed="rId2"/>
          <a:stretch>
            <a:fillRect/>
          </a:stretch>
        </p:blipFill>
        <p:spPr>
          <a:xfrm>
            <a:off x="0" y="0"/>
            <a:ext cx="11470051" cy="6858000"/>
          </a:xfrm>
          <a:prstGeom prst="rect">
            <a:avLst/>
          </a:prstGeom>
        </p:spPr>
      </p:pic>
    </p:spTree>
    <p:extLst>
      <p:ext uri="{BB962C8B-B14F-4D97-AF65-F5344CB8AC3E}">
        <p14:creationId xmlns:p14="http://schemas.microsoft.com/office/powerpoint/2010/main" val="3180836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Shape 327"/>
          <p:cNvSpPr txBox="1">
            <a:spLocks noGrp="1"/>
          </p:cNvSpPr>
          <p:nvPr>
            <p:ph type="title"/>
          </p:nvPr>
        </p:nvSpPr>
        <p:spPr>
          <a:prstGeom prst="rect">
            <a:avLst/>
          </a:prstGeom>
        </p:spPr>
        <p:txBody>
          <a:bodyPr spcFirstLastPara="1" wrap="square" lIns="121875" tIns="60925" rIns="121875" bIns="60925" anchor="b" anchorCtr="0">
            <a:noAutofit/>
          </a:bodyPr>
          <a:lstStyle/>
          <a:p>
            <a:pPr marL="0" lvl="0" indent="0">
              <a:spcBef>
                <a:spcPts val="0"/>
              </a:spcBef>
              <a:spcAft>
                <a:spcPts val="0"/>
              </a:spcAft>
              <a:buNone/>
            </a:pPr>
            <a:r>
              <a:rPr lang="en-US"/>
              <a:t>Temas Importantes</a:t>
            </a:r>
            <a:endParaRPr/>
          </a:p>
        </p:txBody>
      </p:sp>
      <p:sp>
        <p:nvSpPr>
          <p:cNvPr id="328" name="Shape 328"/>
          <p:cNvSpPr txBox="1">
            <a:spLocks noGrp="1"/>
          </p:cNvSpPr>
          <p:nvPr>
            <p:ph idx="1"/>
          </p:nvPr>
        </p:nvSpPr>
        <p:spPr>
          <a:prstGeom prst="rect">
            <a:avLst/>
          </a:prstGeom>
        </p:spPr>
        <p:txBody>
          <a:bodyPr spcFirstLastPara="1" wrap="square" lIns="121875" tIns="60925" rIns="121875" bIns="60925" anchor="t" anchorCtr="0">
            <a:noAutofit/>
          </a:bodyPr>
          <a:lstStyle/>
          <a:p>
            <a:pPr marL="457200" lvl="0" indent="-381000" rtl="0">
              <a:spcBef>
                <a:spcPts val="1866"/>
              </a:spcBef>
              <a:spcAft>
                <a:spcPts val="0"/>
              </a:spcAft>
              <a:buSzPts val="2400"/>
              <a:buAutoNum type="arabicPeriod"/>
            </a:pPr>
            <a:r>
              <a:rPr lang="en-US" sz="3600" dirty="0" err="1"/>
              <a:t>Educación</a:t>
            </a:r>
            <a:r>
              <a:rPr lang="en-US" sz="3600" dirty="0"/>
              <a:t> </a:t>
            </a:r>
            <a:r>
              <a:rPr lang="en-US" sz="3600" dirty="0" err="1"/>
              <a:t>bilingüe</a:t>
            </a:r>
            <a:endParaRPr sz="3600" dirty="0"/>
          </a:p>
          <a:p>
            <a:pPr marL="457200" lvl="0" indent="-381000" rtl="0">
              <a:spcBef>
                <a:spcPts val="0"/>
              </a:spcBef>
              <a:spcAft>
                <a:spcPts val="0"/>
              </a:spcAft>
              <a:buSzPts val="2400"/>
              <a:buAutoNum type="arabicPeriod"/>
            </a:pPr>
            <a:r>
              <a:rPr lang="en-US" sz="3600" dirty="0"/>
              <a:t>El </a:t>
            </a:r>
            <a:r>
              <a:rPr lang="en-US" sz="3600" dirty="0" err="1"/>
              <a:t>ambiente</a:t>
            </a:r>
            <a:r>
              <a:rPr lang="en-US" sz="3600" dirty="0"/>
              <a:t> </a:t>
            </a:r>
            <a:r>
              <a:rPr lang="en-US" sz="3600" dirty="0" err="1"/>
              <a:t>en</a:t>
            </a:r>
            <a:r>
              <a:rPr lang="en-US" sz="3600" dirty="0"/>
              <a:t> un </a:t>
            </a:r>
            <a:r>
              <a:rPr lang="en-US" sz="3600" dirty="0" err="1"/>
              <a:t>salón</a:t>
            </a:r>
            <a:r>
              <a:rPr lang="en-US" sz="3600" dirty="0"/>
              <a:t> </a:t>
            </a:r>
            <a:r>
              <a:rPr lang="en-US" sz="3600" dirty="0" err="1"/>
              <a:t>bilingüe</a:t>
            </a:r>
            <a:endParaRPr sz="3600" dirty="0"/>
          </a:p>
          <a:p>
            <a:pPr marL="457200" lvl="0" indent="-381000" rtl="0">
              <a:spcBef>
                <a:spcPts val="0"/>
              </a:spcBef>
              <a:spcAft>
                <a:spcPts val="0"/>
              </a:spcAft>
              <a:buSzPts val="2400"/>
              <a:buAutoNum type="arabicPeriod"/>
            </a:pPr>
            <a:r>
              <a:rPr lang="en-US" sz="3600" dirty="0"/>
              <a:t>Primer </a:t>
            </a:r>
            <a:r>
              <a:rPr lang="en-US" sz="3600" dirty="0" err="1"/>
              <a:t>idioma</a:t>
            </a:r>
            <a:r>
              <a:rPr lang="en-US" sz="3600" dirty="0"/>
              <a:t> y </a:t>
            </a:r>
            <a:r>
              <a:rPr lang="en-US" sz="3600" dirty="0" err="1"/>
              <a:t>segundo</a:t>
            </a:r>
            <a:r>
              <a:rPr lang="en-US" sz="3600" dirty="0"/>
              <a:t> </a:t>
            </a:r>
            <a:r>
              <a:rPr lang="en-US" sz="3600" dirty="0" err="1"/>
              <a:t>idioma</a:t>
            </a:r>
            <a:endParaRPr sz="3600" dirty="0"/>
          </a:p>
          <a:p>
            <a:pPr marL="457200" lvl="0" indent="-381000" rtl="0">
              <a:spcBef>
                <a:spcPts val="0"/>
              </a:spcBef>
              <a:spcAft>
                <a:spcPts val="0"/>
              </a:spcAft>
              <a:buSzPts val="2400"/>
              <a:buAutoNum type="arabicPeriod"/>
            </a:pPr>
            <a:r>
              <a:rPr lang="en-US" sz="3600" dirty="0" err="1"/>
              <a:t>Adquisición</a:t>
            </a:r>
            <a:r>
              <a:rPr lang="en-US" sz="3600" dirty="0"/>
              <a:t> de un </a:t>
            </a:r>
            <a:r>
              <a:rPr lang="en-US" sz="3600" dirty="0" err="1"/>
              <a:t>segundo</a:t>
            </a:r>
            <a:r>
              <a:rPr lang="en-US" sz="3600" dirty="0"/>
              <a:t> </a:t>
            </a:r>
            <a:r>
              <a:rPr lang="en-US" sz="3600" dirty="0" err="1"/>
              <a:t>idioma</a:t>
            </a:r>
            <a:endParaRPr sz="3600" dirty="0"/>
          </a:p>
          <a:p>
            <a:pPr marL="457200" lvl="0" indent="-381000" rtl="0">
              <a:spcBef>
                <a:spcPts val="0"/>
              </a:spcBef>
              <a:spcAft>
                <a:spcPts val="0"/>
              </a:spcAft>
              <a:buSzPts val="2400"/>
              <a:buAutoNum type="arabicPeriod"/>
            </a:pPr>
            <a:r>
              <a:rPr lang="en-US" sz="3600" dirty="0" err="1"/>
              <a:t>Lenguaje</a:t>
            </a:r>
            <a:r>
              <a:rPr lang="en-US" sz="3600" dirty="0"/>
              <a:t> </a:t>
            </a:r>
            <a:r>
              <a:rPr lang="en-US" sz="3600" dirty="0" err="1"/>
              <a:t>académico</a:t>
            </a:r>
            <a:endParaRPr sz="3600" dirty="0"/>
          </a:p>
          <a:p>
            <a:pPr marL="457200" lvl="0" indent="-381000" rtl="0">
              <a:spcBef>
                <a:spcPts val="0"/>
              </a:spcBef>
              <a:spcAft>
                <a:spcPts val="0"/>
              </a:spcAft>
              <a:buSzPts val="2400"/>
              <a:buAutoNum type="arabicPeriod"/>
            </a:pPr>
            <a:r>
              <a:rPr lang="en-US" sz="3600" dirty="0" err="1"/>
              <a:t>Desarrollo</a:t>
            </a:r>
            <a:r>
              <a:rPr lang="en-US" sz="3600" dirty="0"/>
              <a:t> </a:t>
            </a:r>
            <a:r>
              <a:rPr lang="en-US" sz="3600" dirty="0" err="1"/>
              <a:t>cognitivo</a:t>
            </a:r>
            <a:endParaRPr sz="3600" dirty="0"/>
          </a:p>
          <a:p>
            <a:pPr marL="457200" lvl="0" indent="-381000" rtl="0">
              <a:spcBef>
                <a:spcPts val="0"/>
              </a:spcBef>
              <a:spcAft>
                <a:spcPts val="0"/>
              </a:spcAft>
              <a:buSzPts val="2400"/>
              <a:buAutoNum type="arabicPeriod"/>
            </a:pPr>
            <a:r>
              <a:rPr lang="en-US" sz="3600" dirty="0" err="1"/>
              <a:t>Transferencia</a:t>
            </a:r>
            <a:r>
              <a:rPr lang="en-US" sz="3600" dirty="0"/>
              <a:t> de </a:t>
            </a:r>
            <a:r>
              <a:rPr lang="en-US" sz="3600" dirty="0" err="1"/>
              <a:t>conceptos</a:t>
            </a:r>
            <a:r>
              <a:rPr lang="en-US" sz="3600" dirty="0"/>
              <a:t> de L1 a L2</a:t>
            </a:r>
            <a:endParaRPr sz="3600" dirty="0"/>
          </a:p>
          <a:p>
            <a:pPr marL="457200" lvl="0" indent="-381000">
              <a:spcBef>
                <a:spcPts val="0"/>
              </a:spcBef>
              <a:spcAft>
                <a:spcPts val="0"/>
              </a:spcAft>
              <a:buSzPts val="2400"/>
              <a:buAutoNum type="arabicPeriod"/>
            </a:pPr>
            <a:r>
              <a:rPr lang="en-US" sz="3600" dirty="0" err="1"/>
              <a:t>Fomentar</a:t>
            </a:r>
            <a:r>
              <a:rPr lang="en-US" sz="3600" dirty="0"/>
              <a:t> el </a:t>
            </a:r>
            <a:r>
              <a:rPr lang="en-US" sz="3600" dirty="0" err="1"/>
              <a:t>afán</a:t>
            </a:r>
            <a:r>
              <a:rPr lang="en-US" sz="3600" dirty="0"/>
              <a:t> de </a:t>
            </a:r>
            <a:r>
              <a:rPr lang="en-US" sz="3600" dirty="0" err="1"/>
              <a:t>literatura</a:t>
            </a:r>
            <a:r>
              <a:rPr lang="en-US" sz="3600" dirty="0"/>
              <a:t> </a:t>
            </a:r>
            <a:r>
              <a:rPr lang="en-US" sz="3600" dirty="0" err="1"/>
              <a:t>culturalmente</a:t>
            </a:r>
            <a:r>
              <a:rPr lang="en-US" sz="3600" dirty="0"/>
              <a:t> </a:t>
            </a:r>
            <a:r>
              <a:rPr lang="en-US" sz="3600" dirty="0" err="1"/>
              <a:t>relevante</a:t>
            </a:r>
            <a:endParaRPr sz="3600" dirty="0"/>
          </a:p>
        </p:txBody>
      </p:sp>
      <p:sp>
        <p:nvSpPr>
          <p:cNvPr id="329" name="Shape 329"/>
          <p:cNvSpPr txBox="1">
            <a:spLocks noGrp="1"/>
          </p:cNvSpPr>
          <p:nvPr>
            <p:ph type="sldNum" sz="quarter" idx="12"/>
          </p:nvPr>
        </p:nvSpPr>
        <p:spPr>
          <a:prstGeom prst="rect">
            <a:avLst/>
          </a:prstGeom>
        </p:spPr>
        <p:txBody>
          <a:bodyPr spcFirstLastPara="1" wrap="square" lIns="121875" tIns="60925" rIns="121875" bIns="60925" anchor="b" anchorCtr="0">
            <a:noAutofit/>
          </a:bodyPr>
          <a:lstStyle/>
          <a:p>
            <a:pPr marL="0" lvl="0" indent="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a:spLocks noGrp="1"/>
          </p:cNvSpPr>
          <p:nvPr>
            <p:ph type="title"/>
          </p:nvPr>
        </p:nvSpPr>
        <p:spPr>
          <a:xfrm>
            <a:off x="1598612" y="27432"/>
            <a:ext cx="9144000" cy="1039368"/>
          </a:xfrm>
          <a:prstGeom prst="rect">
            <a:avLst/>
          </a:prstGeom>
          <a:noFill/>
          <a:ln>
            <a:noFill/>
          </a:ln>
        </p:spPr>
        <p:txBody>
          <a:bodyPr spcFirstLastPara="1" wrap="square" lIns="121875" tIns="60925" rIns="121875" bIns="60925" anchor="b" anchorCtr="0">
            <a:noAutofit/>
          </a:bodyPr>
          <a:lstStyle/>
          <a:p>
            <a:pPr marL="0" marR="0" lvl="0" indent="0" algn="ctr" rtl="0">
              <a:lnSpc>
                <a:spcPct val="85000"/>
              </a:lnSpc>
              <a:spcBef>
                <a:spcPts val="0"/>
              </a:spcBef>
              <a:spcAft>
                <a:spcPts val="0"/>
              </a:spcAft>
              <a:buClr>
                <a:srgbClr val="31521B"/>
              </a:buClr>
              <a:buSzPts val="4400"/>
              <a:buFont typeface="Questrial"/>
              <a:buNone/>
            </a:pPr>
            <a:r>
              <a:rPr lang="en-US" sz="4400" b="1" i="0" u="none" strike="noStrike" cap="none">
                <a:solidFill>
                  <a:srgbClr val="31521B"/>
                </a:solidFill>
                <a:latin typeface="Questrial"/>
                <a:ea typeface="Questrial"/>
                <a:cs typeface="Questrial"/>
                <a:sym typeface="Questrial"/>
              </a:rPr>
              <a:t>Expresión Oral (20 min)</a:t>
            </a:r>
            <a:endParaRPr/>
          </a:p>
        </p:txBody>
      </p:sp>
      <p:sp>
        <p:nvSpPr>
          <p:cNvPr id="335" name="Shape 335"/>
          <p:cNvSpPr txBox="1">
            <a:spLocks noGrp="1"/>
          </p:cNvSpPr>
          <p:nvPr>
            <p:ph idx="1"/>
          </p:nvPr>
        </p:nvSpPr>
        <p:spPr>
          <a:xfrm>
            <a:off x="531812" y="1295400"/>
            <a:ext cx="10896600" cy="5334000"/>
          </a:xfrm>
          <a:prstGeom prst="rect">
            <a:avLst/>
          </a:prstGeom>
          <a:noFill/>
          <a:ln>
            <a:noFill/>
          </a:ln>
        </p:spPr>
        <p:txBody>
          <a:bodyPr spcFirstLastPara="1" wrap="square" lIns="121875" tIns="60925" rIns="121875" bIns="60925" anchor="t" anchorCtr="0">
            <a:noAutofit/>
          </a:bodyPr>
          <a:lstStyle/>
          <a:p>
            <a:pPr marL="0" marR="0" lvl="0" indent="0" algn="l" rtl="0">
              <a:lnSpc>
                <a:spcPct val="95000"/>
              </a:lnSpc>
              <a:spcBef>
                <a:spcPts val="0"/>
              </a:spcBef>
              <a:spcAft>
                <a:spcPts val="0"/>
              </a:spcAft>
              <a:buClr>
                <a:srgbClr val="056E9F"/>
              </a:buClr>
              <a:buSzPts val="2400"/>
              <a:buFont typeface="Arial"/>
              <a:buNone/>
            </a:pPr>
            <a:r>
              <a:rPr lang="en-US" sz="2400" b="1" i="0" u="sng" strike="noStrike" cap="none" dirty="0" err="1"/>
              <a:t>Conversación</a:t>
            </a:r>
            <a:r>
              <a:rPr lang="en-US" sz="2400" b="1" i="0" u="sng" strike="noStrike" cap="none" dirty="0"/>
              <a:t> </a:t>
            </a:r>
            <a:r>
              <a:rPr lang="en-US" sz="2400" b="1" i="0" u="sng" strike="noStrike" cap="none" dirty="0" err="1"/>
              <a:t>simulada</a:t>
            </a:r>
            <a:endParaRPr b="1" u="sng" dirty="0"/>
          </a:p>
          <a:p>
            <a:pPr marL="304747" marR="0" lvl="0" indent="-304747" algn="l" rtl="0">
              <a:lnSpc>
                <a:spcPct val="95000"/>
              </a:lnSpc>
              <a:spcBef>
                <a:spcPts val="1866"/>
              </a:spcBef>
              <a:spcAft>
                <a:spcPts val="0"/>
              </a:spcAft>
              <a:buClr>
                <a:srgbClr val="056E9F"/>
              </a:buClr>
              <a:buSzPts val="2400"/>
              <a:buFont typeface="Arial"/>
              <a:buChar char="•"/>
            </a:pPr>
            <a:r>
              <a:rPr lang="en-US" sz="2400" b="0" i="0" u="none" strike="noStrike" cap="none" dirty="0">
                <a:latin typeface="Questrial"/>
                <a:ea typeface="Questrial"/>
                <a:cs typeface="Questrial"/>
                <a:sym typeface="Questrial"/>
              </a:rPr>
              <a:t> </a:t>
            </a:r>
            <a:r>
              <a:rPr lang="en-US" sz="2400" b="0" i="0" u="none" strike="noStrike" cap="none" dirty="0" err="1">
                <a:latin typeface="Questrial"/>
                <a:ea typeface="Questrial"/>
                <a:cs typeface="Questrial"/>
                <a:sym typeface="Questrial"/>
              </a:rPr>
              <a:t>Tendrá</a:t>
            </a:r>
            <a:r>
              <a:rPr lang="en-US" sz="2400" b="0" i="0" u="none" strike="noStrike" cap="none" dirty="0">
                <a:latin typeface="Questrial"/>
                <a:ea typeface="Questrial"/>
                <a:cs typeface="Questrial"/>
                <a:sym typeface="Questrial"/>
              </a:rPr>
              <a:t> </a:t>
            </a:r>
            <a:r>
              <a:rPr lang="en-US" sz="2400" b="1" i="1" u="sng" strike="noStrike" cap="none" dirty="0">
                <a:latin typeface="Questrial"/>
                <a:ea typeface="Questrial"/>
                <a:cs typeface="Questrial"/>
                <a:sym typeface="Questrial"/>
              </a:rPr>
              <a:t>30 </a:t>
            </a:r>
            <a:r>
              <a:rPr lang="en-US" sz="2400" b="1" i="1" u="sng" strike="noStrike" cap="none" dirty="0" err="1">
                <a:latin typeface="Questrial"/>
                <a:ea typeface="Questrial"/>
                <a:cs typeface="Questrial"/>
                <a:sym typeface="Questrial"/>
              </a:rPr>
              <a:t>segundos</a:t>
            </a:r>
            <a:r>
              <a:rPr lang="en-US" sz="2400" b="1" i="1" u="sng" strike="noStrike" cap="none" dirty="0">
                <a:latin typeface="Questrial"/>
                <a:ea typeface="Questrial"/>
                <a:cs typeface="Questrial"/>
                <a:sym typeface="Questrial"/>
              </a:rPr>
              <a:t> </a:t>
            </a:r>
            <a:r>
              <a:rPr lang="en-US" sz="2400" b="0" i="0" u="none" strike="noStrike" cap="none" dirty="0">
                <a:latin typeface="Questrial"/>
                <a:ea typeface="Questrial"/>
                <a:cs typeface="Questrial"/>
                <a:sym typeface="Questrial"/>
              </a:rPr>
              <a:t>para leer la </a:t>
            </a:r>
            <a:r>
              <a:rPr lang="en-US" sz="2400" b="0" i="0" u="none" strike="noStrike" cap="none" dirty="0" err="1">
                <a:latin typeface="Questrial"/>
                <a:ea typeface="Questrial"/>
                <a:cs typeface="Questrial"/>
                <a:sym typeface="Questrial"/>
              </a:rPr>
              <a:t>descripción</a:t>
            </a:r>
            <a:r>
              <a:rPr lang="en-US" sz="2400" b="0" i="0" u="none" strike="noStrike" cap="none" dirty="0">
                <a:latin typeface="Questrial"/>
                <a:ea typeface="Questrial"/>
                <a:cs typeface="Questrial"/>
                <a:sym typeface="Questrial"/>
              </a:rPr>
              <a:t> o </a:t>
            </a:r>
            <a:r>
              <a:rPr lang="en-US" sz="2400" b="0" i="0" u="none" strike="noStrike" cap="none" dirty="0" err="1">
                <a:latin typeface="Questrial"/>
                <a:ea typeface="Questrial"/>
                <a:cs typeface="Questrial"/>
                <a:sym typeface="Questrial"/>
              </a:rPr>
              <a:t>esquema</a:t>
            </a:r>
            <a:r>
              <a:rPr lang="en-US" sz="2400" b="0" i="0" u="none" strike="noStrike" cap="none" dirty="0">
                <a:latin typeface="Questrial"/>
                <a:ea typeface="Questrial"/>
                <a:cs typeface="Questrial"/>
                <a:sym typeface="Questrial"/>
              </a:rPr>
              <a:t> de la </a:t>
            </a:r>
            <a:r>
              <a:rPr lang="en-US" sz="2400" b="0" i="0" u="none" strike="noStrike" cap="none" dirty="0" err="1">
                <a:latin typeface="Questrial"/>
                <a:ea typeface="Questrial"/>
                <a:cs typeface="Questrial"/>
                <a:sym typeface="Questrial"/>
              </a:rPr>
              <a:t>conversación</a:t>
            </a:r>
            <a:r>
              <a:rPr lang="en-US" sz="2400" b="0" i="0" u="none" strike="noStrike" cap="none" dirty="0">
                <a:sym typeface="Questrial"/>
              </a:rPr>
              <a:t>.</a:t>
            </a:r>
            <a:endParaRPr dirty="0"/>
          </a:p>
          <a:p>
            <a:pPr marL="304747" marR="0" lvl="0" indent="-304747" algn="l" rtl="0">
              <a:lnSpc>
                <a:spcPct val="95000"/>
              </a:lnSpc>
              <a:spcBef>
                <a:spcPts val="1866"/>
              </a:spcBef>
              <a:spcAft>
                <a:spcPts val="0"/>
              </a:spcAft>
              <a:buClr>
                <a:srgbClr val="056E9F"/>
              </a:buClr>
              <a:buSzPts val="2400"/>
              <a:buFont typeface="Arial"/>
              <a:buChar char="•"/>
            </a:pPr>
            <a:r>
              <a:rPr lang="en-US" sz="2400" b="0" i="0" u="none" strike="noStrike" cap="none" dirty="0">
                <a:latin typeface="Questrial"/>
                <a:ea typeface="Questrial"/>
                <a:cs typeface="Questrial"/>
                <a:sym typeface="Questrial"/>
              </a:rPr>
              <a:t>Las </a:t>
            </a:r>
            <a:r>
              <a:rPr lang="en-US" sz="2400" b="0" i="0" u="none" strike="noStrike" cap="none" dirty="0" err="1">
                <a:latin typeface="Questrial"/>
                <a:ea typeface="Questrial"/>
                <a:cs typeface="Questrial"/>
                <a:sym typeface="Questrial"/>
              </a:rPr>
              <a:t>líneas</a:t>
            </a:r>
            <a:r>
              <a:rPr lang="en-US" sz="2400" b="0" i="0" u="none" strike="noStrike" cap="none" dirty="0">
                <a:latin typeface="Questrial"/>
                <a:ea typeface="Questrial"/>
                <a:cs typeface="Questrial"/>
                <a:sym typeface="Questrial"/>
              </a:rPr>
              <a:t> </a:t>
            </a:r>
            <a:r>
              <a:rPr lang="en-US" sz="2400" b="0" i="0" u="none" strike="noStrike" cap="none" dirty="0" err="1">
                <a:latin typeface="Questrial"/>
                <a:ea typeface="Questrial"/>
                <a:cs typeface="Questrial"/>
                <a:sym typeface="Questrial"/>
              </a:rPr>
              <a:t>grises</a:t>
            </a:r>
            <a:r>
              <a:rPr lang="en-US" sz="2400" b="0" i="0" u="none" strike="noStrike" cap="none" dirty="0">
                <a:latin typeface="Questrial"/>
                <a:ea typeface="Questrial"/>
                <a:cs typeface="Questrial"/>
                <a:sym typeface="Questrial"/>
              </a:rPr>
              <a:t> </a:t>
            </a:r>
            <a:r>
              <a:rPr lang="en-US" sz="2400" b="0" i="0" u="none" strike="noStrike" cap="none" dirty="0" err="1">
                <a:latin typeface="Questrial"/>
                <a:ea typeface="Questrial"/>
                <a:cs typeface="Questrial"/>
                <a:sym typeface="Questrial"/>
              </a:rPr>
              <a:t>indican</a:t>
            </a:r>
            <a:r>
              <a:rPr lang="en-US" sz="2400" b="0" i="0" u="none" strike="noStrike" cap="none" dirty="0">
                <a:latin typeface="Questrial"/>
                <a:ea typeface="Questrial"/>
                <a:cs typeface="Questrial"/>
                <a:sym typeface="Questrial"/>
              </a:rPr>
              <a:t> lo que </a:t>
            </a:r>
            <a:r>
              <a:rPr lang="en-US" sz="2400" b="0" i="0" u="none" strike="noStrike" cap="none" dirty="0" err="1">
                <a:latin typeface="Questrial"/>
                <a:ea typeface="Questrial"/>
                <a:cs typeface="Questrial"/>
                <a:sym typeface="Questrial"/>
              </a:rPr>
              <a:t>escuchará</a:t>
            </a:r>
            <a:r>
              <a:rPr lang="en-US" sz="2400" b="0" i="0" u="none" strike="noStrike" cap="none" dirty="0">
                <a:sym typeface="Questrial"/>
              </a:rPr>
              <a:t>.</a:t>
            </a:r>
            <a:endParaRPr dirty="0"/>
          </a:p>
          <a:p>
            <a:pPr marL="304747" marR="0" lvl="0" indent="-304747" algn="l" rtl="0">
              <a:lnSpc>
                <a:spcPct val="95000"/>
              </a:lnSpc>
              <a:spcBef>
                <a:spcPts val="1866"/>
              </a:spcBef>
              <a:spcAft>
                <a:spcPts val="0"/>
              </a:spcAft>
              <a:buClr>
                <a:srgbClr val="056E9F"/>
              </a:buClr>
              <a:buSzPts val="2400"/>
              <a:buFont typeface="Arial"/>
              <a:buChar char="•"/>
            </a:pPr>
            <a:r>
              <a:rPr lang="en-US" sz="2400" b="0" i="0" u="none" strike="noStrike" cap="none" dirty="0">
                <a:latin typeface="Questrial"/>
                <a:ea typeface="Questrial"/>
                <a:cs typeface="Questrial"/>
                <a:sym typeface="Questrial"/>
              </a:rPr>
              <a:t>Las </a:t>
            </a:r>
            <a:r>
              <a:rPr lang="en-US" sz="2400" b="0" i="0" u="none" strike="noStrike" cap="none" dirty="0" err="1">
                <a:latin typeface="Questrial"/>
                <a:ea typeface="Questrial"/>
                <a:cs typeface="Questrial"/>
                <a:sym typeface="Questrial"/>
              </a:rPr>
              <a:t>otras</a:t>
            </a:r>
            <a:r>
              <a:rPr lang="en-US" sz="2400" b="0" i="0" u="none" strike="noStrike" cap="none" dirty="0">
                <a:latin typeface="Questrial"/>
                <a:ea typeface="Questrial"/>
                <a:cs typeface="Questrial"/>
                <a:sym typeface="Questrial"/>
              </a:rPr>
              <a:t> </a:t>
            </a:r>
            <a:r>
              <a:rPr lang="en-US" sz="2400" b="0" i="0" u="none" strike="noStrike" cap="none" dirty="0" err="1">
                <a:latin typeface="Questrial"/>
                <a:ea typeface="Questrial"/>
                <a:cs typeface="Questrial"/>
                <a:sym typeface="Questrial"/>
              </a:rPr>
              <a:t>líneas</a:t>
            </a:r>
            <a:r>
              <a:rPr lang="en-US" sz="2400" b="0" i="0" u="none" strike="noStrike" cap="none" dirty="0">
                <a:latin typeface="Questrial"/>
                <a:ea typeface="Questrial"/>
                <a:cs typeface="Questrial"/>
                <a:sym typeface="Questrial"/>
              </a:rPr>
              <a:t> </a:t>
            </a:r>
            <a:r>
              <a:rPr lang="en-US" sz="2400" b="0" i="0" u="none" strike="noStrike" cap="none" dirty="0" err="1">
                <a:latin typeface="Questrial"/>
                <a:ea typeface="Questrial"/>
                <a:cs typeface="Questrial"/>
                <a:sym typeface="Questrial"/>
              </a:rPr>
              <a:t>indican</a:t>
            </a:r>
            <a:r>
              <a:rPr lang="en-US" sz="2400" b="0" i="0" u="none" strike="noStrike" cap="none" dirty="0">
                <a:latin typeface="Questrial"/>
                <a:ea typeface="Questrial"/>
                <a:cs typeface="Questrial"/>
                <a:sym typeface="Questrial"/>
              </a:rPr>
              <a:t> la idea </a:t>
            </a:r>
            <a:r>
              <a:rPr lang="en-US" sz="2400" b="0" i="0" u="none" strike="noStrike" cap="none" dirty="0" err="1">
                <a:latin typeface="Questrial"/>
                <a:ea typeface="Questrial"/>
                <a:cs typeface="Questrial"/>
                <a:sym typeface="Questrial"/>
              </a:rPr>
              <a:t>básica</a:t>
            </a:r>
            <a:r>
              <a:rPr lang="en-US" sz="2400" b="0" i="0" u="none" strike="noStrike" cap="none" dirty="0">
                <a:latin typeface="Questrial"/>
                <a:ea typeface="Questrial"/>
                <a:cs typeface="Questrial"/>
                <a:sym typeface="Questrial"/>
              </a:rPr>
              <a:t> con </a:t>
            </a:r>
            <a:r>
              <a:rPr lang="en-US" sz="2400" b="0" i="0" u="none" strike="noStrike" cap="none" dirty="0" err="1">
                <a:latin typeface="Questrial"/>
                <a:ea typeface="Questrial"/>
                <a:cs typeface="Questrial"/>
                <a:sym typeface="Questrial"/>
              </a:rPr>
              <a:t>cual</a:t>
            </a:r>
            <a:r>
              <a:rPr lang="en-US" sz="2400" b="0" i="0" u="none" strike="noStrike" cap="none" dirty="0">
                <a:latin typeface="Questrial"/>
                <a:ea typeface="Questrial"/>
                <a:cs typeface="Questrial"/>
                <a:sym typeface="Questrial"/>
              </a:rPr>
              <a:t> </a:t>
            </a:r>
            <a:r>
              <a:rPr lang="en-US" sz="2400" b="0" i="0" u="none" strike="noStrike" cap="none" dirty="0" err="1">
                <a:latin typeface="Questrial"/>
                <a:ea typeface="Questrial"/>
                <a:cs typeface="Questrial"/>
                <a:sym typeface="Questrial"/>
              </a:rPr>
              <a:t>tendrá</a:t>
            </a:r>
            <a:r>
              <a:rPr lang="en-US" sz="2400" b="0" i="0" u="none" strike="noStrike" cap="none" dirty="0">
                <a:latin typeface="Questrial"/>
                <a:ea typeface="Questrial"/>
                <a:cs typeface="Questrial"/>
                <a:sym typeface="Questrial"/>
              </a:rPr>
              <a:t> que responder para </a:t>
            </a:r>
            <a:r>
              <a:rPr lang="en-US" sz="2400" b="0" i="0" u="none" strike="noStrike" cap="none" dirty="0" err="1">
                <a:latin typeface="Questrial"/>
                <a:ea typeface="Questrial"/>
                <a:cs typeface="Questrial"/>
                <a:sym typeface="Questrial"/>
              </a:rPr>
              <a:t>seguir</a:t>
            </a:r>
            <a:r>
              <a:rPr lang="en-US" sz="2400" b="0" i="0" u="none" strike="noStrike" cap="none" dirty="0">
                <a:latin typeface="Questrial"/>
                <a:ea typeface="Questrial"/>
                <a:cs typeface="Questrial"/>
                <a:sym typeface="Questrial"/>
              </a:rPr>
              <a:t> la </a:t>
            </a:r>
            <a:r>
              <a:rPr lang="en-US" sz="2400" b="0" i="0" u="none" strike="noStrike" cap="none" dirty="0" err="1">
                <a:latin typeface="Questrial"/>
                <a:ea typeface="Questrial"/>
                <a:cs typeface="Questrial"/>
                <a:sym typeface="Questrial"/>
              </a:rPr>
              <a:t>conversación</a:t>
            </a:r>
            <a:r>
              <a:rPr lang="en-US" sz="2400" b="0" i="0" u="none" strike="noStrike" cap="none" dirty="0">
                <a:sym typeface="Questrial"/>
              </a:rPr>
              <a:t>.</a:t>
            </a:r>
            <a:endParaRPr dirty="0"/>
          </a:p>
          <a:p>
            <a:pPr marL="304747" marR="0" lvl="0" indent="-304747" algn="l" rtl="0">
              <a:lnSpc>
                <a:spcPct val="95000"/>
              </a:lnSpc>
              <a:spcBef>
                <a:spcPts val="1866"/>
              </a:spcBef>
              <a:spcAft>
                <a:spcPts val="0"/>
              </a:spcAft>
              <a:buClr>
                <a:srgbClr val="056E9F"/>
              </a:buClr>
              <a:buSzPts val="2400"/>
              <a:buFont typeface="Arial"/>
              <a:buChar char="•"/>
            </a:pPr>
            <a:r>
              <a:rPr lang="en-US" sz="2400" b="0" i="0" u="none" strike="noStrike" cap="none" dirty="0" err="1">
                <a:latin typeface="Questrial"/>
                <a:ea typeface="Questrial"/>
                <a:cs typeface="Questrial"/>
                <a:sym typeface="Questrial"/>
              </a:rPr>
              <a:t>Tendrá</a:t>
            </a:r>
            <a:r>
              <a:rPr lang="en-US" sz="2400" b="0" i="0" u="none" strike="noStrike" cap="none" dirty="0">
                <a:latin typeface="Questrial"/>
                <a:ea typeface="Questrial"/>
                <a:cs typeface="Questrial"/>
                <a:sym typeface="Questrial"/>
              </a:rPr>
              <a:t> </a:t>
            </a:r>
            <a:r>
              <a:rPr lang="en-US" sz="2400" b="1" i="1" u="sng" strike="noStrike" cap="none" dirty="0">
                <a:latin typeface="Questrial"/>
                <a:ea typeface="Questrial"/>
                <a:cs typeface="Questrial"/>
                <a:sym typeface="Questrial"/>
              </a:rPr>
              <a:t>20 </a:t>
            </a:r>
            <a:r>
              <a:rPr lang="en-US" sz="2400" b="1" i="1" u="sng" strike="noStrike" cap="none" dirty="0" err="1">
                <a:latin typeface="Questrial"/>
                <a:ea typeface="Questrial"/>
                <a:cs typeface="Questrial"/>
                <a:sym typeface="Questrial"/>
              </a:rPr>
              <a:t>segundos</a:t>
            </a:r>
            <a:r>
              <a:rPr lang="en-US" sz="2400" b="1" i="1" u="sng" strike="noStrike" cap="none" dirty="0">
                <a:latin typeface="Questrial"/>
                <a:ea typeface="Questrial"/>
                <a:cs typeface="Questrial"/>
                <a:sym typeface="Questrial"/>
              </a:rPr>
              <a:t> </a:t>
            </a:r>
            <a:r>
              <a:rPr lang="en-US" sz="2400" b="0" i="0" u="none" strike="noStrike" cap="none" dirty="0">
                <a:latin typeface="Questrial"/>
                <a:ea typeface="Questrial"/>
                <a:cs typeface="Questrial"/>
                <a:sym typeface="Questrial"/>
              </a:rPr>
              <a:t>para responder </a:t>
            </a:r>
            <a:r>
              <a:rPr lang="en-US" sz="2400" b="0" i="0" u="none" strike="noStrike" cap="none" dirty="0" err="1">
                <a:latin typeface="Questrial"/>
                <a:ea typeface="Questrial"/>
                <a:cs typeface="Questrial"/>
                <a:sym typeface="Questrial"/>
              </a:rPr>
              <a:t>en</a:t>
            </a:r>
            <a:r>
              <a:rPr lang="en-US" sz="2400" b="0" i="0" u="none" strike="noStrike" cap="none" dirty="0">
                <a:latin typeface="Questrial"/>
                <a:ea typeface="Questrial"/>
                <a:cs typeface="Questrial"/>
                <a:sym typeface="Questrial"/>
              </a:rPr>
              <a:t> </a:t>
            </a:r>
            <a:r>
              <a:rPr lang="en-US" sz="2400" b="0" i="0" u="none" strike="noStrike" cap="none" dirty="0" err="1">
                <a:latin typeface="Questrial"/>
                <a:ea typeface="Questrial"/>
                <a:cs typeface="Questrial"/>
                <a:sym typeface="Questrial"/>
              </a:rPr>
              <a:t>cada</a:t>
            </a:r>
            <a:r>
              <a:rPr lang="en-US" sz="2400" b="0" i="0" u="none" strike="noStrike" cap="none" dirty="0">
                <a:latin typeface="Questrial"/>
                <a:ea typeface="Questrial"/>
                <a:cs typeface="Questrial"/>
                <a:sym typeface="Questrial"/>
              </a:rPr>
              <a:t> </a:t>
            </a:r>
            <a:r>
              <a:rPr lang="en-US" sz="2400" b="0" i="0" u="none" strike="noStrike" cap="none" dirty="0" err="1">
                <a:latin typeface="Questrial"/>
                <a:ea typeface="Questrial"/>
                <a:cs typeface="Questrial"/>
                <a:sym typeface="Questrial"/>
              </a:rPr>
              <a:t>parte</a:t>
            </a:r>
            <a:r>
              <a:rPr lang="en-US" sz="2400" b="0" i="0" u="none" strike="noStrike" cap="none" dirty="0">
                <a:latin typeface="Questrial"/>
                <a:ea typeface="Questrial"/>
                <a:cs typeface="Questrial"/>
                <a:sym typeface="Questrial"/>
              </a:rPr>
              <a:t> de la </a:t>
            </a:r>
            <a:r>
              <a:rPr lang="en-US" sz="2400" b="0" i="0" u="none" strike="noStrike" cap="none" dirty="0" err="1">
                <a:latin typeface="Questrial"/>
                <a:ea typeface="Questrial"/>
                <a:cs typeface="Questrial"/>
                <a:sym typeface="Questrial"/>
              </a:rPr>
              <a:t>conversación</a:t>
            </a:r>
            <a:r>
              <a:rPr lang="en-US" sz="2400" b="0" i="0" u="none" strike="noStrike" cap="none" dirty="0">
                <a:sym typeface="Questrial"/>
              </a:rPr>
              <a:t>.</a:t>
            </a:r>
            <a:endParaRPr dirty="0"/>
          </a:p>
          <a:p>
            <a:pPr marL="304747" marR="0" lvl="0" indent="-304747" algn="l" rtl="0">
              <a:lnSpc>
                <a:spcPct val="95000"/>
              </a:lnSpc>
              <a:spcBef>
                <a:spcPts val="1866"/>
              </a:spcBef>
              <a:spcAft>
                <a:spcPts val="2100"/>
              </a:spcAft>
              <a:buClr>
                <a:srgbClr val="056E9F"/>
              </a:buClr>
              <a:buSzPts val="2400"/>
              <a:buFont typeface="Arial"/>
              <a:buChar char="•"/>
            </a:pPr>
            <a:r>
              <a:rPr lang="en-US" sz="2400" b="0" i="0" u="none" strike="noStrike" cap="none" dirty="0" err="1">
                <a:latin typeface="Questrial"/>
                <a:ea typeface="Questrial"/>
                <a:cs typeface="Questrial"/>
                <a:sym typeface="Questrial"/>
              </a:rPr>
              <a:t>Habrá</a:t>
            </a:r>
            <a:r>
              <a:rPr lang="en-US" sz="2400" b="0" i="0" u="none" strike="noStrike" cap="none" dirty="0">
                <a:latin typeface="Questrial"/>
                <a:ea typeface="Questrial"/>
                <a:cs typeface="Questrial"/>
                <a:sym typeface="Questrial"/>
              </a:rPr>
              <a:t> un </a:t>
            </a:r>
            <a:r>
              <a:rPr lang="en-US" sz="2400" b="0" i="0" u="none" strike="noStrike" cap="none" dirty="0" err="1">
                <a:latin typeface="Questrial"/>
                <a:ea typeface="Questrial"/>
                <a:cs typeface="Questrial"/>
                <a:sym typeface="Questrial"/>
              </a:rPr>
              <a:t>tono</a:t>
            </a:r>
            <a:r>
              <a:rPr lang="en-US" sz="2400" b="0" i="0" u="none" strike="noStrike" cap="none" dirty="0">
                <a:latin typeface="Questrial"/>
                <a:ea typeface="Questrial"/>
                <a:cs typeface="Questrial"/>
                <a:sym typeface="Questrial"/>
              </a:rPr>
              <a:t> que le </a:t>
            </a:r>
            <a:r>
              <a:rPr lang="en-US" sz="2400" b="0" i="0" u="none" strike="noStrike" cap="none" dirty="0" err="1">
                <a:latin typeface="Questrial"/>
                <a:ea typeface="Questrial"/>
                <a:cs typeface="Questrial"/>
                <a:sym typeface="Questrial"/>
              </a:rPr>
              <a:t>indicará</a:t>
            </a:r>
            <a:r>
              <a:rPr lang="en-US" sz="2400" b="0" i="0" u="none" strike="noStrike" cap="none" dirty="0">
                <a:latin typeface="Questrial"/>
                <a:ea typeface="Questrial"/>
                <a:cs typeface="Questrial"/>
                <a:sym typeface="Questrial"/>
              </a:rPr>
              <a:t> </a:t>
            </a:r>
            <a:r>
              <a:rPr lang="en-US" sz="2400" b="0" i="0" u="none" strike="noStrike" cap="none" dirty="0" err="1">
                <a:latin typeface="Questrial"/>
                <a:ea typeface="Questrial"/>
                <a:cs typeface="Questrial"/>
                <a:sym typeface="Questrial"/>
              </a:rPr>
              <a:t>cuando</a:t>
            </a:r>
            <a:r>
              <a:rPr lang="en-US" sz="2400" b="0" i="0" u="none" strike="noStrike" cap="none" dirty="0">
                <a:latin typeface="Questrial"/>
                <a:ea typeface="Questrial"/>
                <a:cs typeface="Questrial"/>
                <a:sym typeface="Questrial"/>
              </a:rPr>
              <a:t>   </a:t>
            </a:r>
            <a:br>
              <a:rPr lang="en-US" sz="2400" b="0" i="0" u="none" strike="noStrike" cap="none" dirty="0">
                <a:latin typeface="Questrial"/>
                <a:ea typeface="Questrial"/>
                <a:cs typeface="Questrial"/>
                <a:sym typeface="Questrial"/>
              </a:rPr>
            </a:br>
            <a:r>
              <a:rPr lang="en-US" sz="2400" b="0" i="0" u="none" strike="noStrike" cap="none" dirty="0" err="1">
                <a:latin typeface="Questrial"/>
                <a:ea typeface="Questrial"/>
                <a:cs typeface="Questrial"/>
                <a:sym typeface="Questrial"/>
              </a:rPr>
              <a:t>comenzará</a:t>
            </a:r>
            <a:r>
              <a:rPr lang="en-US" sz="2400" b="0" i="0" u="none" strike="noStrike" cap="none" dirty="0">
                <a:latin typeface="Questrial"/>
                <a:ea typeface="Questrial"/>
                <a:cs typeface="Questrial"/>
                <a:sym typeface="Questrial"/>
              </a:rPr>
              <a:t> a </a:t>
            </a:r>
            <a:r>
              <a:rPr lang="en-US" sz="2400" b="0" i="0" u="none" strike="noStrike" cap="none" dirty="0" err="1">
                <a:latin typeface="Questrial"/>
                <a:ea typeface="Questrial"/>
                <a:cs typeface="Questrial"/>
                <a:sym typeface="Questrial"/>
              </a:rPr>
              <a:t>hablar</a:t>
            </a:r>
            <a:r>
              <a:rPr lang="en-US" sz="2400" b="0" i="0" u="none" strike="noStrike" cap="none" dirty="0">
                <a:sym typeface="Questrial"/>
              </a:rPr>
              <a:t>.</a:t>
            </a:r>
            <a:endParaRPr dirty="0"/>
          </a:p>
        </p:txBody>
      </p:sp>
      <p:sp>
        <p:nvSpPr>
          <p:cNvPr id="336" name="Shape 336"/>
          <p:cNvSpPr txBox="1">
            <a:spLocks noGrp="1"/>
          </p:cNvSpPr>
          <p:nvPr>
            <p:ph type="ftr" sz="quarter" idx="11"/>
          </p:nvPr>
        </p:nvSpPr>
        <p:spPr>
          <a:prstGeom prst="rect">
            <a:avLst/>
          </a:prstGeom>
          <a:noFill/>
          <a:ln>
            <a:noFill/>
          </a:ln>
        </p:spPr>
        <p:txBody>
          <a:bodyPr spcFirstLastPara="1" wrap="square" lIns="121875" tIns="60925" rIns="121875" bIns="60925" anchor="b" anchorCtr="0">
            <a:noAutofit/>
          </a:bodyPr>
          <a:lstStyle/>
          <a:p>
            <a:pPr marL="0" marR="0" lvl="0" indent="0" algn="ctr" rtl="0">
              <a:spcBef>
                <a:spcPts val="0"/>
              </a:spcBef>
              <a:spcAft>
                <a:spcPts val="0"/>
              </a:spcAft>
              <a:buNone/>
            </a:pPr>
            <a:r>
              <a:rPr lang="en-US"/>
              <a:t>© 2018</a:t>
            </a:r>
            <a:r>
              <a:rPr lang="en-US" sz="1800">
                <a:solidFill>
                  <a:srgbClr val="222F28"/>
                </a:solidFill>
                <a:latin typeface="Questrial"/>
                <a:ea typeface="Questrial"/>
                <a:cs typeface="Questrial"/>
                <a:sym typeface="Questrial"/>
              </a:rPr>
              <a:t>, Region One Education Service Center </a:t>
            </a:r>
            <a:endParaRPr sz="1800">
              <a:solidFill>
                <a:srgbClr val="222F28"/>
              </a:solidFill>
              <a:latin typeface="Questrial"/>
              <a:ea typeface="Questrial"/>
              <a:cs typeface="Questrial"/>
              <a:sym typeface="Questrial"/>
            </a:endParaRPr>
          </a:p>
        </p:txBody>
      </p:sp>
      <p:sp>
        <p:nvSpPr>
          <p:cNvPr id="337" name="Shape 337"/>
          <p:cNvSpPr txBox="1">
            <a:spLocks noGrp="1"/>
          </p:cNvSpPr>
          <p:nvPr>
            <p:ph type="sldNum" sz="quarter" idx="12"/>
          </p:nvPr>
        </p:nvSpPr>
        <p:spPr>
          <a:prstGeom prst="rect">
            <a:avLst/>
          </a:prstGeom>
          <a:noFill/>
          <a:ln>
            <a:noFill/>
          </a:ln>
        </p:spPr>
        <p:txBody>
          <a:bodyPr spcFirstLastPara="1" wrap="square" lIns="121875" tIns="60925" rIns="121875" bIns="60925" anchor="b" anchorCtr="0">
            <a:noAutofit/>
          </a:bodyPr>
          <a:lstStyle/>
          <a:p>
            <a:pPr marL="0" lvl="0" indent="0"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txBox="1">
            <a:spLocks noGrp="1"/>
          </p:cNvSpPr>
          <p:nvPr>
            <p:ph type="title"/>
          </p:nvPr>
        </p:nvSpPr>
        <p:spPr>
          <a:xfrm>
            <a:off x="2360612" y="152400"/>
            <a:ext cx="8623300" cy="533400"/>
          </a:xfrm>
          <a:prstGeom prst="rect">
            <a:avLst/>
          </a:prstGeom>
          <a:noFill/>
          <a:ln>
            <a:noFill/>
          </a:ln>
        </p:spPr>
        <p:txBody>
          <a:bodyPr spcFirstLastPara="1" wrap="square" lIns="121875" tIns="60925" rIns="121875" bIns="60925" anchor="b" anchorCtr="0">
            <a:noAutofit/>
          </a:bodyPr>
          <a:lstStyle/>
          <a:p>
            <a:pPr marL="0" marR="0" lvl="0" indent="0" algn="l" rtl="0">
              <a:lnSpc>
                <a:spcPct val="85000"/>
              </a:lnSpc>
              <a:spcBef>
                <a:spcPts val="0"/>
              </a:spcBef>
              <a:spcAft>
                <a:spcPts val="0"/>
              </a:spcAft>
              <a:buClr>
                <a:srgbClr val="31521B"/>
              </a:buClr>
              <a:buSzPts val="3959"/>
              <a:buFont typeface="Questrial"/>
              <a:buNone/>
            </a:pPr>
            <a:r>
              <a:rPr lang="en-US" sz="3959" b="1" i="0" u="none" strike="noStrike" cap="none">
                <a:solidFill>
                  <a:srgbClr val="31521B"/>
                </a:solidFill>
                <a:latin typeface="Questrial"/>
                <a:ea typeface="Questrial"/>
                <a:cs typeface="Questrial"/>
                <a:sym typeface="Questrial"/>
              </a:rPr>
              <a:t>Expresión Oral (20 min)</a:t>
            </a:r>
            <a:endParaRPr/>
          </a:p>
        </p:txBody>
      </p:sp>
      <p:sp>
        <p:nvSpPr>
          <p:cNvPr id="343" name="Shape 343"/>
          <p:cNvSpPr txBox="1">
            <a:spLocks noGrp="1"/>
          </p:cNvSpPr>
          <p:nvPr>
            <p:ph idx="1"/>
          </p:nvPr>
        </p:nvSpPr>
        <p:spPr>
          <a:xfrm>
            <a:off x="540485" y="838200"/>
            <a:ext cx="10287000" cy="5410200"/>
          </a:xfrm>
          <a:prstGeom prst="rect">
            <a:avLst/>
          </a:prstGeom>
          <a:noFill/>
          <a:ln>
            <a:noFill/>
          </a:ln>
        </p:spPr>
        <p:txBody>
          <a:bodyPr spcFirstLastPara="1" wrap="square" lIns="121875" tIns="60925" rIns="121875" bIns="60925" anchor="t" anchorCtr="0">
            <a:noAutofit/>
          </a:bodyPr>
          <a:lstStyle/>
          <a:p>
            <a:pPr marL="0" marR="0" lvl="0" indent="0" algn="l" rtl="0">
              <a:lnSpc>
                <a:spcPct val="85000"/>
              </a:lnSpc>
              <a:spcBef>
                <a:spcPts val="0"/>
              </a:spcBef>
              <a:spcAft>
                <a:spcPts val="0"/>
              </a:spcAft>
              <a:buClr>
                <a:srgbClr val="056E9F"/>
              </a:buClr>
              <a:buSzPts val="2960"/>
              <a:buFont typeface="Arial"/>
              <a:buNone/>
            </a:pPr>
            <a:r>
              <a:rPr lang="en-US" sz="2960" b="1" i="0" u="sng" strike="noStrike" cap="none" dirty="0" err="1">
                <a:highlight>
                  <a:srgbClr val="FFFF00"/>
                </a:highlight>
              </a:rPr>
              <a:t>Conversación</a:t>
            </a:r>
            <a:r>
              <a:rPr lang="en-US" sz="2220" b="1" i="0" u="sng" strike="noStrike" cap="none" dirty="0">
                <a:highlight>
                  <a:srgbClr val="FFFF00"/>
                </a:highlight>
              </a:rPr>
              <a:t> </a:t>
            </a:r>
            <a:r>
              <a:rPr lang="en-US" sz="2960" b="1" i="0" u="sng" strike="noStrike" cap="none" dirty="0" err="1">
                <a:highlight>
                  <a:srgbClr val="FFFF00"/>
                </a:highlight>
              </a:rPr>
              <a:t>simulada</a:t>
            </a:r>
            <a:endParaRPr b="1" u="sng" dirty="0">
              <a:highlight>
                <a:srgbClr val="FFFF00"/>
              </a:highlight>
            </a:endParaRPr>
          </a:p>
          <a:p>
            <a:pPr marL="304747" marR="0" lvl="0" indent="-304747" algn="l" rtl="0">
              <a:lnSpc>
                <a:spcPct val="140000"/>
              </a:lnSpc>
              <a:spcBef>
                <a:spcPts val="1866"/>
              </a:spcBef>
              <a:spcAft>
                <a:spcPts val="0"/>
              </a:spcAft>
              <a:buClr>
                <a:srgbClr val="056E9F"/>
              </a:buClr>
              <a:buSzPts val="2220"/>
              <a:buFont typeface="Arial"/>
              <a:buChar char="•"/>
            </a:pPr>
            <a:r>
              <a:rPr lang="en-US" sz="2220" b="0" i="0" u="none" strike="noStrike" cap="none" dirty="0" err="1">
                <a:latin typeface="Questrial"/>
                <a:ea typeface="Questrial"/>
                <a:cs typeface="Questrial"/>
                <a:sym typeface="Questrial"/>
              </a:rPr>
              <a:t>Deberá</a:t>
            </a:r>
            <a:r>
              <a:rPr lang="en-US" sz="2220" b="0" i="0" u="none" strike="noStrike" cap="none" dirty="0">
                <a:latin typeface="Questrial"/>
                <a:ea typeface="Questrial"/>
                <a:cs typeface="Questrial"/>
                <a:sym typeface="Questrial"/>
              </a:rPr>
              <a:t> </a:t>
            </a:r>
            <a:r>
              <a:rPr lang="en-US" sz="2220" b="0" i="0" u="none" strike="noStrike" cap="none" dirty="0" err="1">
                <a:latin typeface="Questrial"/>
                <a:ea typeface="Questrial"/>
                <a:cs typeface="Questrial"/>
                <a:sym typeface="Questrial"/>
              </a:rPr>
              <a:t>participar</a:t>
            </a:r>
            <a:r>
              <a:rPr lang="en-US" sz="2220" b="0" i="0" u="none" strike="noStrike" cap="none" dirty="0">
                <a:latin typeface="Questrial"/>
                <a:ea typeface="Questrial"/>
                <a:cs typeface="Questrial"/>
                <a:sym typeface="Questrial"/>
              </a:rPr>
              <a:t> de la </a:t>
            </a:r>
            <a:r>
              <a:rPr lang="en-US" sz="2220" b="0" i="0" u="none" strike="noStrike" cap="none" dirty="0" err="1">
                <a:latin typeface="Questrial"/>
                <a:ea typeface="Questrial"/>
                <a:cs typeface="Questrial"/>
                <a:sym typeface="Questrial"/>
              </a:rPr>
              <a:t>manera</a:t>
            </a:r>
            <a:r>
              <a:rPr lang="en-US" sz="2220" b="0" i="0" u="none" strike="noStrike" cap="none" dirty="0">
                <a:latin typeface="Questrial"/>
                <a:ea typeface="Questrial"/>
                <a:cs typeface="Questrial"/>
                <a:sym typeface="Questrial"/>
              </a:rPr>
              <a:t> </a:t>
            </a:r>
            <a:r>
              <a:rPr lang="en-US" sz="2220" b="0" i="0" u="none" strike="noStrike" cap="none" dirty="0" err="1">
                <a:latin typeface="Questrial"/>
                <a:ea typeface="Questrial"/>
                <a:cs typeface="Questrial"/>
                <a:sym typeface="Questrial"/>
              </a:rPr>
              <a:t>más</a:t>
            </a:r>
            <a:r>
              <a:rPr lang="en-US" sz="2220" b="0" i="0" u="none" strike="noStrike" cap="none" dirty="0">
                <a:latin typeface="Questrial"/>
                <a:ea typeface="Questrial"/>
                <a:cs typeface="Questrial"/>
                <a:sym typeface="Questrial"/>
              </a:rPr>
              <a:t> </a:t>
            </a:r>
            <a:r>
              <a:rPr lang="en-US" sz="2220" b="0" i="0" u="none" strike="noStrike" cap="none" dirty="0" err="1">
                <a:latin typeface="Questrial"/>
                <a:ea typeface="Questrial"/>
                <a:cs typeface="Questrial"/>
                <a:sym typeface="Questrial"/>
              </a:rPr>
              <a:t>completa</a:t>
            </a:r>
            <a:r>
              <a:rPr lang="en-US" sz="2220" b="0" i="0" u="none" strike="noStrike" cap="none" dirty="0">
                <a:latin typeface="Questrial"/>
                <a:ea typeface="Questrial"/>
                <a:cs typeface="Questrial"/>
                <a:sym typeface="Questrial"/>
              </a:rPr>
              <a:t> </a:t>
            </a:r>
            <a:br>
              <a:rPr lang="en-US" sz="2220" b="0" i="0" u="none" strike="noStrike" cap="none" dirty="0">
                <a:latin typeface="Questrial"/>
                <a:ea typeface="Questrial"/>
                <a:cs typeface="Questrial"/>
                <a:sym typeface="Questrial"/>
              </a:rPr>
            </a:br>
            <a:r>
              <a:rPr lang="en-US" sz="2220" b="0" i="0" u="none" strike="noStrike" cap="none" dirty="0">
                <a:latin typeface="Questrial"/>
                <a:ea typeface="Questrial"/>
                <a:cs typeface="Questrial"/>
                <a:sym typeface="Questrial"/>
              </a:rPr>
              <a:t> y </a:t>
            </a:r>
            <a:r>
              <a:rPr lang="en-US" sz="2220" b="0" i="0" u="sng" strike="noStrike" cap="none" dirty="0" err="1">
                <a:latin typeface="Questrial"/>
                <a:ea typeface="Questrial"/>
                <a:cs typeface="Questrial"/>
                <a:sym typeface="Questrial"/>
              </a:rPr>
              <a:t>apropiada</a:t>
            </a:r>
            <a:r>
              <a:rPr lang="en-US" sz="2220" b="0" i="0" u="none" strike="noStrike" cap="none" dirty="0">
                <a:latin typeface="Questrial"/>
                <a:ea typeface="Questrial"/>
                <a:cs typeface="Questrial"/>
                <a:sym typeface="Questrial"/>
              </a:rPr>
              <a:t> </a:t>
            </a:r>
            <a:r>
              <a:rPr lang="en-US" sz="2220" b="0" i="0" u="none" strike="noStrike" cap="none" dirty="0" err="1">
                <a:latin typeface="Questrial"/>
                <a:ea typeface="Questrial"/>
                <a:cs typeface="Questrial"/>
                <a:sym typeface="Questrial"/>
              </a:rPr>
              <a:t>posible</a:t>
            </a:r>
            <a:r>
              <a:rPr lang="en-US" sz="2220" b="0" i="0" u="none" strike="noStrike" cap="none" dirty="0">
                <a:sym typeface="Questrial"/>
              </a:rPr>
              <a:t>.</a:t>
            </a:r>
            <a:endParaRPr dirty="0"/>
          </a:p>
          <a:p>
            <a:pPr marL="304747" marR="0" lvl="0" indent="-304747" algn="l" rtl="0">
              <a:lnSpc>
                <a:spcPct val="140000"/>
              </a:lnSpc>
              <a:spcBef>
                <a:spcPts val="1866"/>
              </a:spcBef>
              <a:spcAft>
                <a:spcPts val="0"/>
              </a:spcAft>
              <a:buClr>
                <a:srgbClr val="056E9F"/>
              </a:buClr>
              <a:buSzPts val="2220"/>
              <a:buFont typeface="Arial"/>
              <a:buChar char="•"/>
            </a:pPr>
            <a:r>
              <a:rPr lang="en-US" sz="2220" b="0" i="0" u="none" strike="noStrike" cap="none" dirty="0" err="1">
                <a:latin typeface="Questrial"/>
                <a:ea typeface="Questrial"/>
                <a:cs typeface="Questrial"/>
                <a:sym typeface="Questrial"/>
              </a:rPr>
              <a:t>Conteste</a:t>
            </a:r>
            <a:r>
              <a:rPr lang="en-US" sz="2220" b="0" i="0" u="none" strike="noStrike" cap="none" dirty="0">
                <a:latin typeface="Questrial"/>
                <a:ea typeface="Questrial"/>
                <a:cs typeface="Questrial"/>
                <a:sym typeface="Questrial"/>
              </a:rPr>
              <a:t> de </a:t>
            </a:r>
            <a:r>
              <a:rPr lang="en-US" sz="2220" b="0" i="0" u="none" strike="noStrike" cap="none" dirty="0" err="1">
                <a:latin typeface="Questrial"/>
                <a:ea typeface="Questrial"/>
                <a:cs typeface="Questrial"/>
                <a:sym typeface="Questrial"/>
              </a:rPr>
              <a:t>acuerdo</a:t>
            </a:r>
            <a:r>
              <a:rPr lang="en-US" sz="2220" b="0" i="0" u="none" strike="noStrike" cap="none" dirty="0">
                <a:latin typeface="Questrial"/>
                <a:ea typeface="Questrial"/>
                <a:cs typeface="Questrial"/>
                <a:sym typeface="Questrial"/>
              </a:rPr>
              <a:t> con las </a:t>
            </a:r>
            <a:r>
              <a:rPr lang="en-US" sz="2220" b="0" i="0" u="none" strike="noStrike" cap="none" dirty="0" err="1">
                <a:latin typeface="Questrial"/>
                <a:ea typeface="Questrial"/>
                <a:cs typeface="Questrial"/>
                <a:sym typeface="Questrial"/>
              </a:rPr>
              <a:t>instrucciones</a:t>
            </a:r>
            <a:r>
              <a:rPr lang="en-US" sz="2220" b="0" i="0" u="none" strike="noStrike" cap="none" dirty="0">
                <a:latin typeface="Questrial"/>
                <a:ea typeface="Questrial"/>
                <a:cs typeface="Questrial"/>
                <a:sym typeface="Questrial"/>
              </a:rPr>
              <a:t> </a:t>
            </a:r>
            <a:r>
              <a:rPr lang="en-US" sz="2220" b="0" i="0" u="none" strike="noStrike" cap="none" dirty="0" err="1">
                <a:latin typeface="Questrial"/>
                <a:ea typeface="Questrial"/>
                <a:cs typeface="Questrial"/>
                <a:sym typeface="Questrial"/>
              </a:rPr>
              <a:t>dadas</a:t>
            </a:r>
            <a:r>
              <a:rPr lang="en-US" sz="2220" b="0" i="0" u="none" strike="noStrike" cap="none" dirty="0">
                <a:sym typeface="Questrial"/>
              </a:rPr>
              <a:t>.</a:t>
            </a:r>
            <a:endParaRPr dirty="0"/>
          </a:p>
          <a:p>
            <a:pPr marL="304747" marR="0" lvl="0" indent="-304747" algn="l" rtl="0">
              <a:lnSpc>
                <a:spcPct val="140000"/>
              </a:lnSpc>
              <a:spcBef>
                <a:spcPts val="1866"/>
              </a:spcBef>
              <a:spcAft>
                <a:spcPts val="0"/>
              </a:spcAft>
              <a:buClr>
                <a:srgbClr val="056E9F"/>
              </a:buClr>
              <a:buSzPts val="2220"/>
              <a:buFont typeface="Arial"/>
              <a:buChar char="•"/>
            </a:pPr>
            <a:r>
              <a:rPr lang="en-US" sz="2220" b="0" i="0" u="none" strike="noStrike" cap="none" dirty="0" err="1">
                <a:latin typeface="Questrial"/>
                <a:ea typeface="Questrial"/>
                <a:cs typeface="Questrial"/>
                <a:sym typeface="Questrial"/>
              </a:rPr>
              <a:t>Hable</a:t>
            </a:r>
            <a:r>
              <a:rPr lang="en-US" sz="2220" b="0" i="0" u="none" strike="noStrike" cap="none" dirty="0">
                <a:latin typeface="Questrial"/>
                <a:ea typeface="Questrial"/>
                <a:cs typeface="Questrial"/>
                <a:sym typeface="Questrial"/>
              </a:rPr>
              <a:t> el </a:t>
            </a:r>
            <a:r>
              <a:rPr lang="en-US" sz="2220" b="0" i="0" u="none" strike="noStrike" cap="none" dirty="0" err="1">
                <a:latin typeface="Questrial"/>
                <a:ea typeface="Questrial"/>
                <a:cs typeface="Questrial"/>
                <a:sym typeface="Questrial"/>
              </a:rPr>
              <a:t>máximo</a:t>
            </a:r>
            <a:r>
              <a:rPr lang="en-US" sz="2220" b="0" i="0" u="none" strike="noStrike" cap="none" dirty="0">
                <a:latin typeface="Questrial"/>
                <a:ea typeface="Questrial"/>
                <a:cs typeface="Questrial"/>
                <a:sym typeface="Questrial"/>
              </a:rPr>
              <a:t> </a:t>
            </a:r>
            <a:r>
              <a:rPr lang="en-US" sz="2220" b="0" i="0" u="none" strike="noStrike" cap="none" dirty="0" err="1">
                <a:latin typeface="Questrial"/>
                <a:ea typeface="Questrial"/>
                <a:cs typeface="Questrial"/>
                <a:sym typeface="Questrial"/>
              </a:rPr>
              <a:t>posible</a:t>
            </a:r>
            <a:r>
              <a:rPr lang="en-US" sz="2220" b="0" i="0" u="none" strike="noStrike" cap="none" dirty="0">
                <a:sym typeface="Questrial"/>
              </a:rPr>
              <a:t>.</a:t>
            </a:r>
            <a:endParaRPr dirty="0"/>
          </a:p>
          <a:p>
            <a:pPr marL="304747" marR="0" lvl="0" indent="-304747" algn="l" rtl="0">
              <a:lnSpc>
                <a:spcPct val="140000"/>
              </a:lnSpc>
              <a:spcBef>
                <a:spcPts val="1866"/>
              </a:spcBef>
              <a:spcAft>
                <a:spcPts val="0"/>
              </a:spcAft>
              <a:buClr>
                <a:srgbClr val="056E9F"/>
              </a:buClr>
              <a:buSzPts val="2220"/>
              <a:buFont typeface="Arial"/>
              <a:buChar char="•"/>
            </a:pPr>
            <a:r>
              <a:rPr lang="en-US" sz="2220" b="0" i="0" u="none" strike="noStrike" cap="none" dirty="0" err="1">
                <a:latin typeface="Questrial"/>
                <a:ea typeface="Questrial"/>
                <a:cs typeface="Questrial"/>
                <a:sym typeface="Questrial"/>
              </a:rPr>
              <a:t>Hable</a:t>
            </a:r>
            <a:r>
              <a:rPr lang="en-US" sz="2220" b="0" i="0" u="none" strike="noStrike" cap="none" dirty="0">
                <a:latin typeface="Questrial"/>
                <a:ea typeface="Questrial"/>
                <a:cs typeface="Questrial"/>
                <a:sym typeface="Questrial"/>
              </a:rPr>
              <a:t> </a:t>
            </a:r>
            <a:r>
              <a:rPr lang="en-US" sz="2220" b="0" i="0" u="none" strike="noStrike" cap="none" dirty="0" err="1">
                <a:latin typeface="Questrial"/>
                <a:ea typeface="Questrial"/>
                <a:cs typeface="Questrial"/>
                <a:sym typeface="Questrial"/>
              </a:rPr>
              <a:t>pausadamente</a:t>
            </a:r>
            <a:r>
              <a:rPr lang="en-US" sz="2220" b="0" i="0" u="none" strike="noStrike" cap="none" dirty="0">
                <a:sym typeface="Questrial"/>
              </a:rPr>
              <a:t>.</a:t>
            </a:r>
            <a:endParaRPr dirty="0"/>
          </a:p>
          <a:p>
            <a:pPr marL="304747" marR="0" lvl="0" indent="-304747" algn="l" rtl="0">
              <a:lnSpc>
                <a:spcPct val="140000"/>
              </a:lnSpc>
              <a:spcBef>
                <a:spcPts val="1866"/>
              </a:spcBef>
              <a:spcAft>
                <a:spcPts val="0"/>
              </a:spcAft>
              <a:buClr>
                <a:srgbClr val="056E9F"/>
              </a:buClr>
              <a:buSzPts val="2220"/>
              <a:buFont typeface="Arial"/>
              <a:buChar char="•"/>
            </a:pPr>
            <a:r>
              <a:rPr lang="en-US" sz="2220" b="0" i="0" u="none" strike="noStrike" cap="none" dirty="0" err="1">
                <a:latin typeface="Questrial"/>
                <a:ea typeface="Questrial"/>
                <a:cs typeface="Questrial"/>
                <a:sym typeface="Questrial"/>
              </a:rPr>
              <a:t>Pronuncie</a:t>
            </a:r>
            <a:r>
              <a:rPr lang="en-US" sz="2220" b="0" i="0" u="none" strike="noStrike" cap="none" dirty="0">
                <a:latin typeface="Questrial"/>
                <a:ea typeface="Questrial"/>
                <a:cs typeface="Questrial"/>
                <a:sym typeface="Questrial"/>
              </a:rPr>
              <a:t> lo </a:t>
            </a:r>
            <a:r>
              <a:rPr lang="en-US" sz="2220" b="0" i="0" u="none" strike="noStrike" cap="none" dirty="0" err="1">
                <a:latin typeface="Questrial"/>
                <a:ea typeface="Questrial"/>
                <a:cs typeface="Questrial"/>
                <a:sym typeface="Questrial"/>
              </a:rPr>
              <a:t>más</a:t>
            </a:r>
            <a:r>
              <a:rPr lang="en-US" sz="2220" b="0" i="0" u="none" strike="noStrike" cap="none" dirty="0">
                <a:latin typeface="Questrial"/>
                <a:ea typeface="Questrial"/>
                <a:cs typeface="Questrial"/>
                <a:sym typeface="Questrial"/>
              </a:rPr>
              <a:t> </a:t>
            </a:r>
            <a:r>
              <a:rPr lang="en-US" sz="2220" b="0" i="0" u="none" strike="noStrike" cap="none" dirty="0" err="1">
                <a:latin typeface="Questrial"/>
                <a:ea typeface="Questrial"/>
                <a:cs typeface="Questrial"/>
                <a:sym typeface="Questrial"/>
              </a:rPr>
              <a:t>claro</a:t>
            </a:r>
            <a:r>
              <a:rPr lang="en-US" sz="2220" b="0" i="0" u="none" strike="noStrike" cap="none" dirty="0">
                <a:latin typeface="Questrial"/>
                <a:ea typeface="Questrial"/>
                <a:cs typeface="Questrial"/>
                <a:sym typeface="Questrial"/>
              </a:rPr>
              <a:t> que </a:t>
            </a:r>
            <a:r>
              <a:rPr lang="en-US" sz="2220" b="0" i="0" u="none" strike="noStrike" cap="none" dirty="0" err="1">
                <a:latin typeface="Questrial"/>
                <a:ea typeface="Questrial"/>
                <a:cs typeface="Questrial"/>
                <a:sym typeface="Questrial"/>
              </a:rPr>
              <a:t>pueda</a:t>
            </a:r>
            <a:r>
              <a:rPr lang="en-US" sz="2220" b="0" i="0" u="none" strike="noStrike" cap="none" dirty="0">
                <a:sym typeface="Questrial"/>
              </a:rPr>
              <a:t>.</a:t>
            </a:r>
            <a:endParaRPr dirty="0"/>
          </a:p>
          <a:p>
            <a:pPr marL="304747" marR="0" lvl="0" indent="-304747" algn="l" rtl="0">
              <a:lnSpc>
                <a:spcPct val="140000"/>
              </a:lnSpc>
              <a:spcBef>
                <a:spcPts val="1866"/>
              </a:spcBef>
              <a:spcAft>
                <a:spcPts val="0"/>
              </a:spcAft>
              <a:buClr>
                <a:srgbClr val="056E9F"/>
              </a:buClr>
              <a:buSzPts val="2220"/>
              <a:buFont typeface="Arial"/>
              <a:buChar char="•"/>
            </a:pPr>
            <a:r>
              <a:rPr lang="en-US" sz="2220" b="0" i="0" u="none" strike="noStrike" cap="none" dirty="0">
                <a:latin typeface="Questrial"/>
                <a:ea typeface="Questrial"/>
                <a:cs typeface="Questrial"/>
                <a:sym typeface="Questrial"/>
              </a:rPr>
              <a:t>Tres palabras claves:  </a:t>
            </a:r>
            <a:r>
              <a:rPr lang="en-US" sz="2220" b="0" i="0" u="sng" strike="noStrike" cap="none" dirty="0">
                <a:sym typeface="Questrial"/>
              </a:rPr>
              <a:t>LEER, PREPARAR Y GRABAR</a:t>
            </a:r>
            <a:endParaRPr dirty="0"/>
          </a:p>
          <a:p>
            <a:pPr marL="304747" marR="0" lvl="0" indent="-163777" algn="l" rtl="0">
              <a:lnSpc>
                <a:spcPct val="85000"/>
              </a:lnSpc>
              <a:spcBef>
                <a:spcPts val="1866"/>
              </a:spcBef>
              <a:spcAft>
                <a:spcPts val="2100"/>
              </a:spcAft>
              <a:buClr>
                <a:srgbClr val="056E9F"/>
              </a:buClr>
              <a:buSzPts val="2220"/>
              <a:buFont typeface="Arial"/>
              <a:buNone/>
            </a:pPr>
            <a:endParaRPr sz="2220" b="0" i="0" u="none" strike="noStrike" cap="none" dirty="0">
              <a:solidFill>
                <a:schemeClr val="dk1"/>
              </a:solidFill>
              <a:latin typeface="Questrial"/>
              <a:ea typeface="Questrial"/>
              <a:cs typeface="Questrial"/>
              <a:sym typeface="Questrial"/>
            </a:endParaRPr>
          </a:p>
        </p:txBody>
      </p:sp>
      <p:sp>
        <p:nvSpPr>
          <p:cNvPr id="344" name="Shape 344"/>
          <p:cNvSpPr txBox="1">
            <a:spLocks noGrp="1"/>
          </p:cNvSpPr>
          <p:nvPr>
            <p:ph type="ftr" sz="quarter" idx="11"/>
          </p:nvPr>
        </p:nvSpPr>
        <p:spPr>
          <a:prstGeom prst="rect">
            <a:avLst/>
          </a:prstGeom>
          <a:noFill/>
          <a:ln>
            <a:noFill/>
          </a:ln>
        </p:spPr>
        <p:txBody>
          <a:bodyPr spcFirstLastPara="1" wrap="square" lIns="121875" tIns="60925" rIns="121875" bIns="60925" anchor="b" anchorCtr="0">
            <a:noAutofit/>
          </a:bodyPr>
          <a:lstStyle/>
          <a:p>
            <a:pPr marL="0" marR="0" lvl="0" indent="0" algn="ctr" rtl="0">
              <a:spcBef>
                <a:spcPts val="0"/>
              </a:spcBef>
              <a:spcAft>
                <a:spcPts val="0"/>
              </a:spcAft>
              <a:buNone/>
            </a:pPr>
            <a:r>
              <a:rPr lang="en-US"/>
              <a:t>© 2018</a:t>
            </a:r>
            <a:r>
              <a:rPr lang="en-US" sz="1800">
                <a:solidFill>
                  <a:srgbClr val="222F28"/>
                </a:solidFill>
                <a:latin typeface="Questrial"/>
                <a:ea typeface="Questrial"/>
                <a:cs typeface="Questrial"/>
                <a:sym typeface="Questrial"/>
              </a:rPr>
              <a:t>, Region One Education Service Center </a:t>
            </a:r>
            <a:endParaRPr sz="1800">
              <a:solidFill>
                <a:srgbClr val="222F28"/>
              </a:solidFill>
              <a:latin typeface="Questrial"/>
              <a:ea typeface="Questrial"/>
              <a:cs typeface="Questrial"/>
              <a:sym typeface="Questrial"/>
            </a:endParaRPr>
          </a:p>
        </p:txBody>
      </p:sp>
      <p:sp>
        <p:nvSpPr>
          <p:cNvPr id="345" name="Shape 345"/>
          <p:cNvSpPr txBox="1">
            <a:spLocks noGrp="1"/>
          </p:cNvSpPr>
          <p:nvPr>
            <p:ph type="sldNum" sz="quarter" idx="12"/>
          </p:nvPr>
        </p:nvSpPr>
        <p:spPr>
          <a:prstGeom prst="rect">
            <a:avLst/>
          </a:prstGeom>
          <a:noFill/>
          <a:ln>
            <a:noFill/>
          </a:ln>
        </p:spPr>
        <p:txBody>
          <a:bodyPr spcFirstLastPara="1" wrap="square" lIns="121875" tIns="60925" rIns="121875" bIns="60925" anchor="b" anchorCtr="0">
            <a:noAutofit/>
          </a:bodyPr>
          <a:lstStyle/>
          <a:p>
            <a:pPr marL="0" lvl="0" indent="0"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a:spLocks noGrp="1"/>
          </p:cNvSpPr>
          <p:nvPr>
            <p:ph type="title"/>
          </p:nvPr>
        </p:nvSpPr>
        <p:spPr>
          <a:xfrm>
            <a:off x="2665412" y="228600"/>
            <a:ext cx="6599238" cy="886968"/>
          </a:xfrm>
          <a:prstGeom prst="rect">
            <a:avLst/>
          </a:prstGeom>
          <a:noFill/>
          <a:ln>
            <a:noFill/>
          </a:ln>
        </p:spPr>
        <p:txBody>
          <a:bodyPr spcFirstLastPara="1" wrap="square" lIns="121875" tIns="60925" rIns="121875" bIns="60925" anchor="b" anchorCtr="0">
            <a:noAutofit/>
          </a:bodyPr>
          <a:lstStyle/>
          <a:p>
            <a:pPr marL="0" marR="0" lvl="0" indent="0" algn="ctr" rtl="0">
              <a:lnSpc>
                <a:spcPct val="85000"/>
              </a:lnSpc>
              <a:spcBef>
                <a:spcPts val="0"/>
              </a:spcBef>
              <a:spcAft>
                <a:spcPts val="0"/>
              </a:spcAft>
              <a:buClr>
                <a:srgbClr val="31521B"/>
              </a:buClr>
              <a:buSzPts val="4400"/>
              <a:buFont typeface="Questrial"/>
              <a:buNone/>
            </a:pPr>
            <a:r>
              <a:rPr lang="en-US" sz="4400" b="1" i="0" u="none" strike="noStrike" cap="none">
                <a:solidFill>
                  <a:srgbClr val="31521B"/>
                </a:solidFill>
                <a:latin typeface="Questrial"/>
                <a:ea typeface="Questrial"/>
                <a:cs typeface="Questrial"/>
                <a:sym typeface="Questrial"/>
              </a:rPr>
              <a:t>Expresión Oral</a:t>
            </a:r>
            <a:endParaRPr/>
          </a:p>
        </p:txBody>
      </p:sp>
      <p:sp>
        <p:nvSpPr>
          <p:cNvPr id="351" name="Shape 351"/>
          <p:cNvSpPr txBox="1">
            <a:spLocks noGrp="1"/>
          </p:cNvSpPr>
          <p:nvPr>
            <p:ph idx="1"/>
          </p:nvPr>
        </p:nvSpPr>
        <p:spPr>
          <a:xfrm>
            <a:off x="760412" y="1295400"/>
            <a:ext cx="10896600" cy="5257800"/>
          </a:xfrm>
          <a:prstGeom prst="rect">
            <a:avLst/>
          </a:prstGeom>
          <a:noFill/>
          <a:ln>
            <a:noFill/>
          </a:ln>
        </p:spPr>
        <p:txBody>
          <a:bodyPr spcFirstLastPara="1" wrap="square" lIns="121875" tIns="60925" rIns="121875" bIns="60925" anchor="t" anchorCtr="0">
            <a:noAutofit/>
          </a:bodyPr>
          <a:lstStyle/>
          <a:p>
            <a:pPr marL="0" marR="0" lvl="0" indent="0" algn="l" rtl="0">
              <a:lnSpc>
                <a:spcPct val="85000"/>
              </a:lnSpc>
              <a:spcBef>
                <a:spcPts val="0"/>
              </a:spcBef>
              <a:spcAft>
                <a:spcPts val="0"/>
              </a:spcAft>
              <a:buClr>
                <a:srgbClr val="056E9F"/>
              </a:buClr>
              <a:buSzPts val="3200"/>
              <a:buFont typeface="Arial"/>
              <a:buNone/>
            </a:pPr>
            <a:r>
              <a:rPr lang="en-US" sz="3200" b="0" i="0" u="none" strike="noStrike" cap="none" dirty="0" err="1">
                <a:highlight>
                  <a:srgbClr val="FFFF00"/>
                </a:highlight>
                <a:latin typeface="Questrial"/>
                <a:ea typeface="Questrial"/>
                <a:cs typeface="Questrial"/>
                <a:sym typeface="Questrial"/>
              </a:rPr>
              <a:t>Errores</a:t>
            </a:r>
            <a:r>
              <a:rPr lang="en-US" sz="3200" b="0" i="0" u="none" strike="noStrike" cap="none" dirty="0">
                <a:highlight>
                  <a:srgbClr val="FFFF00"/>
                </a:highlight>
                <a:latin typeface="Questrial"/>
                <a:ea typeface="Questrial"/>
                <a:cs typeface="Questrial"/>
                <a:sym typeface="Questrial"/>
              </a:rPr>
              <a:t> </a:t>
            </a:r>
            <a:r>
              <a:rPr lang="en-US" sz="3200" b="0" i="0" u="none" strike="noStrike" cap="none" dirty="0" err="1">
                <a:highlight>
                  <a:srgbClr val="FFFF00"/>
                </a:highlight>
                <a:latin typeface="Questrial"/>
                <a:ea typeface="Questrial"/>
                <a:cs typeface="Questrial"/>
                <a:sym typeface="Questrial"/>
              </a:rPr>
              <a:t>comunes</a:t>
            </a:r>
            <a:r>
              <a:rPr lang="en-US" sz="3200" b="0" i="0" u="none" strike="noStrike" cap="none" dirty="0">
                <a:highlight>
                  <a:srgbClr val="FFFF00"/>
                </a:highlight>
                <a:latin typeface="Questrial"/>
                <a:ea typeface="Questrial"/>
                <a:cs typeface="Questrial"/>
                <a:sym typeface="Questrial"/>
              </a:rPr>
              <a:t>: </a:t>
            </a:r>
            <a:endParaRPr sz="2400" b="0" i="0" u="none" strike="noStrike" cap="none" dirty="0">
              <a:highlight>
                <a:srgbClr val="FFFF00"/>
              </a:highlight>
              <a:latin typeface="Questrial"/>
              <a:ea typeface="Questrial"/>
              <a:cs typeface="Questrial"/>
              <a:sym typeface="Questrial"/>
            </a:endParaRPr>
          </a:p>
          <a:p>
            <a:pPr marL="304747" marR="0" lvl="0" indent="-152347" algn="l" rtl="0">
              <a:lnSpc>
                <a:spcPct val="85000"/>
              </a:lnSpc>
              <a:spcBef>
                <a:spcPts val="1866"/>
              </a:spcBef>
              <a:spcAft>
                <a:spcPts val="0"/>
              </a:spcAft>
              <a:buClr>
                <a:srgbClr val="056E9F"/>
              </a:buClr>
              <a:buSzPts val="2400"/>
              <a:buFont typeface="Noto Sans Symbols"/>
              <a:buNone/>
            </a:pPr>
            <a:endParaRPr sz="2400" b="0" i="0" u="none" strike="noStrike" cap="none" dirty="0">
              <a:latin typeface="Questrial"/>
              <a:ea typeface="Questrial"/>
              <a:cs typeface="Questrial"/>
              <a:sym typeface="Questrial"/>
            </a:endParaRPr>
          </a:p>
          <a:p>
            <a:pPr marL="304747" marR="0" lvl="0" indent="-304747" algn="l" rtl="0">
              <a:lnSpc>
                <a:spcPct val="85000"/>
              </a:lnSpc>
              <a:spcBef>
                <a:spcPts val="1866"/>
              </a:spcBef>
              <a:spcAft>
                <a:spcPts val="0"/>
              </a:spcAft>
              <a:buClr>
                <a:srgbClr val="056E9F"/>
              </a:buClr>
              <a:buSzPts val="2400"/>
              <a:buFont typeface="Noto Sans Symbols"/>
              <a:buChar char="✓"/>
            </a:pPr>
            <a:r>
              <a:rPr lang="en-US" sz="2400" b="0" i="0" u="none" strike="noStrike" cap="none" dirty="0">
                <a:latin typeface="Questrial"/>
                <a:ea typeface="Questrial"/>
                <a:cs typeface="Questrial"/>
                <a:sym typeface="Questrial"/>
              </a:rPr>
              <a:t>La </a:t>
            </a:r>
            <a:r>
              <a:rPr lang="en-US" sz="2400" b="0" i="0" u="none" strike="noStrike" cap="none" dirty="0" err="1">
                <a:latin typeface="Questrial"/>
                <a:ea typeface="Questrial"/>
                <a:cs typeface="Questrial"/>
                <a:sym typeface="Questrial"/>
              </a:rPr>
              <a:t>descripción</a:t>
            </a:r>
            <a:r>
              <a:rPr lang="en-US" sz="2400" b="0" i="0" u="none" strike="noStrike" cap="none" dirty="0">
                <a:latin typeface="Questrial"/>
                <a:ea typeface="Questrial"/>
                <a:cs typeface="Questrial"/>
                <a:sym typeface="Questrial"/>
              </a:rPr>
              <a:t> </a:t>
            </a:r>
            <a:r>
              <a:rPr lang="en-US" sz="2400" b="0" i="0" u="none" strike="noStrike" cap="none" dirty="0" err="1">
                <a:latin typeface="Questrial"/>
                <a:ea typeface="Questrial"/>
                <a:cs typeface="Questrial"/>
                <a:sym typeface="Questrial"/>
              </a:rPr>
              <a:t>pide</a:t>
            </a:r>
            <a:r>
              <a:rPr lang="en-US" sz="2400" b="0" i="0" u="none" strike="noStrike" cap="none" dirty="0">
                <a:latin typeface="Questrial"/>
                <a:ea typeface="Questrial"/>
                <a:cs typeface="Questrial"/>
                <a:sym typeface="Questrial"/>
              </a:rPr>
              <a:t> </a:t>
            </a:r>
            <a:r>
              <a:rPr lang="en-US" sz="2400" b="0" i="0" u="none" strike="noStrike" cap="none" dirty="0" err="1">
                <a:latin typeface="Questrial"/>
                <a:ea typeface="Questrial"/>
                <a:cs typeface="Questrial"/>
                <a:sym typeface="Questrial"/>
              </a:rPr>
              <a:t>detalles</a:t>
            </a:r>
            <a:r>
              <a:rPr lang="en-US" sz="2400" b="0" i="0" u="none" strike="noStrike" cap="none" dirty="0">
                <a:latin typeface="Questrial"/>
                <a:ea typeface="Questrial"/>
                <a:cs typeface="Questrial"/>
                <a:sym typeface="Questrial"/>
              </a:rPr>
              <a:t> y no </a:t>
            </a:r>
            <a:r>
              <a:rPr lang="en-US" sz="2400" b="0" i="0" u="none" strike="noStrike" cap="none" dirty="0" err="1">
                <a:latin typeface="Questrial"/>
                <a:ea typeface="Questrial"/>
                <a:cs typeface="Questrial"/>
                <a:sym typeface="Questrial"/>
              </a:rPr>
              <a:t>dan</a:t>
            </a:r>
            <a:r>
              <a:rPr lang="en-US" sz="2400" b="0" i="0" u="none" strike="noStrike" cap="none" dirty="0">
                <a:latin typeface="Questrial"/>
                <a:ea typeface="Questrial"/>
                <a:cs typeface="Questrial"/>
                <a:sym typeface="Questrial"/>
              </a:rPr>
              <a:t> </a:t>
            </a:r>
            <a:r>
              <a:rPr lang="en-US" sz="2400" b="0" i="0" u="none" strike="noStrike" cap="none" dirty="0" err="1">
                <a:latin typeface="Questrial"/>
                <a:ea typeface="Questrial"/>
                <a:cs typeface="Questrial"/>
                <a:sym typeface="Questrial"/>
              </a:rPr>
              <a:t>detalles</a:t>
            </a:r>
            <a:r>
              <a:rPr lang="en-US" sz="2400" b="0" i="0" u="none" strike="noStrike" cap="none" dirty="0">
                <a:sym typeface="Questrial"/>
              </a:rPr>
              <a:t>.</a:t>
            </a:r>
            <a:endParaRPr dirty="0"/>
          </a:p>
          <a:p>
            <a:pPr marL="304747" marR="0" lvl="0" indent="-152347" algn="l" rtl="0">
              <a:lnSpc>
                <a:spcPct val="85000"/>
              </a:lnSpc>
              <a:spcBef>
                <a:spcPts val="1866"/>
              </a:spcBef>
              <a:spcAft>
                <a:spcPts val="0"/>
              </a:spcAft>
              <a:buClr>
                <a:srgbClr val="056E9F"/>
              </a:buClr>
              <a:buSzPts val="2400"/>
              <a:buFont typeface="Noto Sans Symbols"/>
              <a:buNone/>
            </a:pPr>
            <a:endParaRPr sz="2400" b="0" i="0" u="none" strike="noStrike" cap="none" dirty="0">
              <a:latin typeface="Questrial"/>
              <a:ea typeface="Questrial"/>
              <a:cs typeface="Questrial"/>
              <a:sym typeface="Questrial"/>
            </a:endParaRPr>
          </a:p>
          <a:p>
            <a:pPr marL="304747" marR="0" lvl="0" indent="-304747" algn="l" rtl="0">
              <a:lnSpc>
                <a:spcPct val="85000"/>
              </a:lnSpc>
              <a:spcBef>
                <a:spcPts val="1866"/>
              </a:spcBef>
              <a:spcAft>
                <a:spcPts val="0"/>
              </a:spcAft>
              <a:buClr>
                <a:srgbClr val="056E9F"/>
              </a:buClr>
              <a:buSzPts val="2400"/>
              <a:buFont typeface="Noto Sans Symbols"/>
              <a:buChar char="✓"/>
            </a:pPr>
            <a:r>
              <a:rPr lang="en-US" sz="2400" b="0" i="0" u="none" strike="noStrike" cap="none" dirty="0">
                <a:latin typeface="Questrial"/>
                <a:ea typeface="Questrial"/>
                <a:cs typeface="Questrial"/>
                <a:sym typeface="Questrial"/>
              </a:rPr>
              <a:t>La </a:t>
            </a:r>
            <a:r>
              <a:rPr lang="en-US" sz="2400" b="0" i="0" u="none" strike="noStrike" cap="none" dirty="0" err="1">
                <a:latin typeface="Questrial"/>
                <a:ea typeface="Questrial"/>
                <a:cs typeface="Questrial"/>
                <a:sym typeface="Questrial"/>
              </a:rPr>
              <a:t>situación</a:t>
            </a:r>
            <a:r>
              <a:rPr lang="en-US" sz="2400" b="0" i="0" u="none" strike="noStrike" cap="none" dirty="0">
                <a:latin typeface="Questrial"/>
                <a:ea typeface="Questrial"/>
                <a:cs typeface="Questrial"/>
                <a:sym typeface="Questrial"/>
              </a:rPr>
              <a:t> </a:t>
            </a:r>
            <a:r>
              <a:rPr lang="en-US" sz="2400" b="0" i="0" u="none" strike="noStrike" cap="none" dirty="0" err="1">
                <a:latin typeface="Questrial"/>
                <a:ea typeface="Questrial"/>
                <a:cs typeface="Questrial"/>
                <a:sym typeface="Questrial"/>
              </a:rPr>
              <a:t>pide</a:t>
            </a:r>
            <a:r>
              <a:rPr lang="en-US" sz="2400" b="0" i="0" u="none" strike="noStrike" cap="none" dirty="0">
                <a:latin typeface="Questrial"/>
                <a:ea typeface="Questrial"/>
                <a:cs typeface="Questrial"/>
                <a:sym typeface="Questrial"/>
              </a:rPr>
              <a:t> que se </a:t>
            </a:r>
            <a:r>
              <a:rPr lang="en-US" sz="2400" b="0" i="0" u="none" strike="noStrike" cap="none" dirty="0" err="1">
                <a:latin typeface="Questrial"/>
                <a:ea typeface="Questrial"/>
                <a:cs typeface="Questrial"/>
                <a:sym typeface="Questrial"/>
              </a:rPr>
              <a:t>presenten</a:t>
            </a:r>
            <a:r>
              <a:rPr lang="en-US" sz="2400" b="0" i="0" u="none" strike="noStrike" cap="none" dirty="0">
                <a:latin typeface="Questrial"/>
                <a:ea typeface="Questrial"/>
                <a:cs typeface="Questrial"/>
                <a:sym typeface="Questrial"/>
              </a:rPr>
              <a:t> y </a:t>
            </a:r>
            <a:r>
              <a:rPr lang="en-US" sz="2400" b="0" i="0" u="none" strike="noStrike" cap="none" dirty="0" err="1">
                <a:latin typeface="Questrial"/>
                <a:ea typeface="Questrial"/>
                <a:cs typeface="Questrial"/>
                <a:sym typeface="Questrial"/>
              </a:rPr>
              <a:t>saluden</a:t>
            </a:r>
            <a:r>
              <a:rPr lang="en-US" sz="2400" b="0" i="0" u="none" strike="noStrike" cap="none" dirty="0">
                <a:latin typeface="Questrial"/>
                <a:ea typeface="Questrial"/>
                <a:cs typeface="Questrial"/>
                <a:sym typeface="Questrial"/>
              </a:rPr>
              <a:t> a las personas </a:t>
            </a:r>
            <a:r>
              <a:rPr lang="en-US" sz="2400" b="0" i="0" u="none" strike="noStrike" cap="none" dirty="0" err="1">
                <a:latin typeface="Questrial"/>
                <a:ea typeface="Questrial"/>
                <a:cs typeface="Questrial"/>
                <a:sym typeface="Questrial"/>
              </a:rPr>
              <a:t>involucradas</a:t>
            </a:r>
            <a:r>
              <a:rPr lang="en-US" sz="2400" b="0" i="0" u="none" strike="noStrike" cap="none" dirty="0">
                <a:latin typeface="Questrial"/>
                <a:ea typeface="Questrial"/>
                <a:cs typeface="Questrial"/>
                <a:sym typeface="Questrial"/>
              </a:rPr>
              <a:t> </a:t>
            </a:r>
            <a:r>
              <a:rPr lang="en-US" sz="2400" b="0" i="0" u="none" strike="noStrike" cap="none" dirty="0" err="1">
                <a:latin typeface="Questrial"/>
                <a:ea typeface="Questrial"/>
                <a:cs typeface="Questrial"/>
                <a:sym typeface="Questrial"/>
              </a:rPr>
              <a:t>en</a:t>
            </a:r>
            <a:r>
              <a:rPr lang="en-US" sz="2400" b="0" i="0" u="none" strike="noStrike" cap="none" dirty="0">
                <a:latin typeface="Questrial"/>
                <a:ea typeface="Questrial"/>
                <a:cs typeface="Questrial"/>
                <a:sym typeface="Questrial"/>
              </a:rPr>
              <a:t> la </a:t>
            </a:r>
            <a:r>
              <a:rPr lang="en-US" sz="2400" b="0" i="0" u="none" strike="noStrike" cap="none" dirty="0" err="1">
                <a:latin typeface="Questrial"/>
                <a:ea typeface="Questrial"/>
                <a:cs typeface="Questrial"/>
                <a:sym typeface="Questrial"/>
              </a:rPr>
              <a:t>conversación</a:t>
            </a:r>
            <a:r>
              <a:rPr lang="en-US" sz="2400" b="0" i="0" u="none" strike="noStrike" cap="none" dirty="0">
                <a:latin typeface="Questrial"/>
                <a:ea typeface="Questrial"/>
                <a:cs typeface="Questrial"/>
                <a:sym typeface="Questrial"/>
              </a:rPr>
              <a:t> y no lo </a:t>
            </a:r>
            <a:r>
              <a:rPr lang="en-US" sz="2400" b="0" i="0" u="none" strike="noStrike" cap="none" dirty="0" err="1">
                <a:latin typeface="Questrial"/>
                <a:ea typeface="Questrial"/>
                <a:cs typeface="Questrial"/>
                <a:sym typeface="Questrial"/>
              </a:rPr>
              <a:t>hacen</a:t>
            </a:r>
            <a:r>
              <a:rPr lang="en-US" sz="2400" b="0" i="0" u="none" strike="noStrike" cap="none" dirty="0">
                <a:sym typeface="Questrial"/>
              </a:rPr>
              <a:t>.</a:t>
            </a:r>
            <a:endParaRPr dirty="0"/>
          </a:p>
          <a:p>
            <a:pPr marL="304747" marR="0" lvl="0" indent="-152347" algn="l" rtl="0">
              <a:lnSpc>
                <a:spcPct val="85000"/>
              </a:lnSpc>
              <a:spcBef>
                <a:spcPts val="1866"/>
              </a:spcBef>
              <a:spcAft>
                <a:spcPts val="0"/>
              </a:spcAft>
              <a:buClr>
                <a:srgbClr val="056E9F"/>
              </a:buClr>
              <a:buSzPts val="2400"/>
              <a:buFont typeface="Noto Sans Symbols"/>
              <a:buNone/>
            </a:pPr>
            <a:endParaRPr sz="2400" b="0" i="0" u="none" strike="noStrike" cap="none" dirty="0">
              <a:latin typeface="Questrial"/>
              <a:ea typeface="Questrial"/>
              <a:cs typeface="Questrial"/>
              <a:sym typeface="Questrial"/>
            </a:endParaRPr>
          </a:p>
          <a:p>
            <a:pPr marL="304747" marR="0" lvl="0" indent="-304747" algn="l" rtl="0">
              <a:lnSpc>
                <a:spcPct val="85000"/>
              </a:lnSpc>
              <a:spcBef>
                <a:spcPts val="1866"/>
              </a:spcBef>
              <a:spcAft>
                <a:spcPts val="2100"/>
              </a:spcAft>
              <a:buClr>
                <a:srgbClr val="056E9F"/>
              </a:buClr>
              <a:buSzPts val="2400"/>
              <a:buFont typeface="Noto Sans Symbols"/>
              <a:buChar char="✓"/>
            </a:pPr>
            <a:r>
              <a:rPr lang="en-US" sz="2400" b="0" i="0" u="none" strike="noStrike" cap="none" dirty="0">
                <a:latin typeface="Questrial"/>
                <a:ea typeface="Questrial"/>
                <a:cs typeface="Questrial"/>
                <a:sym typeface="Questrial"/>
              </a:rPr>
              <a:t>La </a:t>
            </a:r>
            <a:r>
              <a:rPr lang="en-US" sz="2400" b="0" i="0" u="none" strike="noStrike" cap="none" dirty="0" err="1">
                <a:latin typeface="Questrial"/>
                <a:ea typeface="Questrial"/>
                <a:cs typeface="Questrial"/>
                <a:sym typeface="Questrial"/>
              </a:rPr>
              <a:t>situación</a:t>
            </a:r>
            <a:r>
              <a:rPr lang="en-US" sz="2400" b="0" i="0" u="none" strike="noStrike" cap="none" dirty="0">
                <a:latin typeface="Questrial"/>
                <a:ea typeface="Questrial"/>
                <a:cs typeface="Questrial"/>
                <a:sym typeface="Questrial"/>
              </a:rPr>
              <a:t> </a:t>
            </a:r>
            <a:r>
              <a:rPr lang="en-US" sz="2400" b="0" i="0" u="none" strike="noStrike" cap="none" dirty="0" err="1">
                <a:latin typeface="Questrial"/>
                <a:ea typeface="Questrial"/>
                <a:cs typeface="Questrial"/>
                <a:sym typeface="Questrial"/>
              </a:rPr>
              <a:t>pide</a:t>
            </a:r>
            <a:r>
              <a:rPr lang="en-US" sz="2400" b="0" i="0" u="none" strike="noStrike" cap="none" dirty="0">
                <a:latin typeface="Questrial"/>
                <a:ea typeface="Questrial"/>
                <a:cs typeface="Questrial"/>
                <a:sym typeface="Questrial"/>
              </a:rPr>
              <a:t> que se </a:t>
            </a:r>
            <a:r>
              <a:rPr lang="en-US" sz="2400" b="0" i="0" u="none" strike="noStrike" cap="none" dirty="0" err="1">
                <a:latin typeface="Questrial"/>
                <a:ea typeface="Questrial"/>
                <a:cs typeface="Questrial"/>
                <a:sym typeface="Questrial"/>
              </a:rPr>
              <a:t>despidan</a:t>
            </a:r>
            <a:r>
              <a:rPr lang="en-US" sz="2400" b="0" i="0" u="none" strike="noStrike" cap="none" dirty="0">
                <a:latin typeface="Questrial"/>
                <a:ea typeface="Questrial"/>
                <a:cs typeface="Questrial"/>
                <a:sym typeface="Questrial"/>
              </a:rPr>
              <a:t> o </a:t>
            </a:r>
            <a:r>
              <a:rPr lang="en-US" sz="2400" b="0" i="0" u="none" strike="noStrike" cap="none" dirty="0" err="1">
                <a:latin typeface="Questrial"/>
                <a:ea typeface="Questrial"/>
                <a:cs typeface="Questrial"/>
                <a:sym typeface="Questrial"/>
              </a:rPr>
              <a:t>cierren</a:t>
            </a:r>
            <a:r>
              <a:rPr lang="en-US" sz="2400" b="0" i="0" u="none" strike="noStrike" cap="none" dirty="0">
                <a:latin typeface="Questrial"/>
                <a:ea typeface="Questrial"/>
                <a:cs typeface="Questrial"/>
                <a:sym typeface="Questrial"/>
              </a:rPr>
              <a:t> la </a:t>
            </a:r>
            <a:r>
              <a:rPr lang="en-US" sz="2400" b="0" i="0" u="none" strike="noStrike" cap="none" dirty="0" err="1">
                <a:latin typeface="Questrial"/>
                <a:ea typeface="Questrial"/>
                <a:cs typeface="Questrial"/>
                <a:sym typeface="Questrial"/>
              </a:rPr>
              <a:t>conversación</a:t>
            </a:r>
            <a:r>
              <a:rPr lang="en-US" sz="2400" b="0" i="0" u="none" strike="noStrike" cap="none" dirty="0">
                <a:latin typeface="Questrial"/>
                <a:ea typeface="Questrial"/>
                <a:cs typeface="Questrial"/>
                <a:sym typeface="Questrial"/>
              </a:rPr>
              <a:t> y la </a:t>
            </a:r>
            <a:r>
              <a:rPr lang="en-US" sz="2400" b="0" i="0" u="none" strike="noStrike" cap="none" dirty="0" err="1">
                <a:latin typeface="Questrial"/>
                <a:ea typeface="Questrial"/>
                <a:cs typeface="Questrial"/>
                <a:sym typeface="Questrial"/>
              </a:rPr>
              <a:t>respuesta</a:t>
            </a:r>
            <a:r>
              <a:rPr lang="en-US" sz="2400" b="0" i="0" u="none" strike="noStrike" cap="none" dirty="0">
                <a:sym typeface="Questrial"/>
              </a:rPr>
              <a:t> </a:t>
            </a:r>
            <a:endParaRPr dirty="0"/>
          </a:p>
        </p:txBody>
      </p:sp>
      <p:sp>
        <p:nvSpPr>
          <p:cNvPr id="352" name="Shape 352"/>
          <p:cNvSpPr txBox="1">
            <a:spLocks noGrp="1"/>
          </p:cNvSpPr>
          <p:nvPr>
            <p:ph type="ftr" sz="quarter" idx="11"/>
          </p:nvPr>
        </p:nvSpPr>
        <p:spPr>
          <a:prstGeom prst="rect">
            <a:avLst/>
          </a:prstGeom>
          <a:noFill/>
          <a:ln>
            <a:noFill/>
          </a:ln>
        </p:spPr>
        <p:txBody>
          <a:bodyPr spcFirstLastPara="1" wrap="square" lIns="121875" tIns="60925" rIns="121875" bIns="60925" anchor="b" anchorCtr="0">
            <a:noAutofit/>
          </a:bodyPr>
          <a:lstStyle/>
          <a:p>
            <a:pPr marL="0" marR="0" lvl="0" indent="0" algn="ctr" rtl="0">
              <a:spcBef>
                <a:spcPts val="0"/>
              </a:spcBef>
              <a:spcAft>
                <a:spcPts val="0"/>
              </a:spcAft>
              <a:buNone/>
            </a:pPr>
            <a:r>
              <a:rPr lang="en-US"/>
              <a:t>© 2018</a:t>
            </a:r>
            <a:r>
              <a:rPr lang="en-US" sz="1800">
                <a:solidFill>
                  <a:srgbClr val="222F28"/>
                </a:solidFill>
                <a:latin typeface="Questrial"/>
                <a:ea typeface="Questrial"/>
                <a:cs typeface="Questrial"/>
                <a:sym typeface="Questrial"/>
              </a:rPr>
              <a:t>, Region One Education Service Center </a:t>
            </a:r>
            <a:endParaRPr sz="1800">
              <a:solidFill>
                <a:srgbClr val="222F28"/>
              </a:solidFill>
              <a:latin typeface="Questrial"/>
              <a:ea typeface="Questrial"/>
              <a:cs typeface="Questrial"/>
              <a:sym typeface="Questrial"/>
            </a:endParaRPr>
          </a:p>
        </p:txBody>
      </p:sp>
      <p:sp>
        <p:nvSpPr>
          <p:cNvPr id="353" name="Shape 353"/>
          <p:cNvSpPr txBox="1">
            <a:spLocks noGrp="1"/>
          </p:cNvSpPr>
          <p:nvPr>
            <p:ph type="sldNum" sz="quarter" idx="12"/>
          </p:nvPr>
        </p:nvSpPr>
        <p:spPr>
          <a:prstGeom prst="rect">
            <a:avLst/>
          </a:prstGeom>
          <a:noFill/>
          <a:ln>
            <a:noFill/>
          </a:ln>
        </p:spPr>
        <p:txBody>
          <a:bodyPr spcFirstLastPara="1" wrap="square" lIns="121875" tIns="60925" rIns="121875" bIns="60925" anchor="b" anchorCtr="0">
            <a:noAutofit/>
          </a:bodyPr>
          <a:lstStyle/>
          <a:p>
            <a:pPr marL="0" lvl="0" indent="0"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79488-6034-43A8-B659-CBB0C925C474}"/>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13D4C77D-FC02-4727-AF08-764E74A96658}"/>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24</a:t>
            </a:fld>
            <a:endParaRPr lang="en-US"/>
          </a:p>
        </p:txBody>
      </p:sp>
      <p:pic>
        <p:nvPicPr>
          <p:cNvPr id="5" name="Picture 4">
            <a:extLst>
              <a:ext uri="{FF2B5EF4-FFF2-40B4-BE49-F238E27FC236}">
                <a16:creationId xmlns:a16="http://schemas.microsoft.com/office/drawing/2014/main" id="{B40FBF41-4CBA-4301-8E4C-65CE16763A4C}"/>
              </a:ext>
            </a:extLst>
          </p:cNvPr>
          <p:cNvPicPr>
            <a:picLocks noChangeAspect="1"/>
          </p:cNvPicPr>
          <p:nvPr/>
        </p:nvPicPr>
        <p:blipFill>
          <a:blip r:embed="rId2"/>
          <a:stretch>
            <a:fillRect/>
          </a:stretch>
        </p:blipFill>
        <p:spPr>
          <a:xfrm>
            <a:off x="914115" y="451413"/>
            <a:ext cx="10591119" cy="5720687"/>
          </a:xfrm>
          <a:prstGeom prst="rect">
            <a:avLst/>
          </a:prstGeom>
        </p:spPr>
      </p:pic>
    </p:spTree>
    <p:extLst>
      <p:ext uri="{BB962C8B-B14F-4D97-AF65-F5344CB8AC3E}">
        <p14:creationId xmlns:p14="http://schemas.microsoft.com/office/powerpoint/2010/main" val="108819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Shape 366"/>
          <p:cNvSpPr txBox="1">
            <a:spLocks noGrp="1"/>
          </p:cNvSpPr>
          <p:nvPr>
            <p:ph idx="1"/>
          </p:nvPr>
        </p:nvSpPr>
        <p:spPr>
          <a:xfrm>
            <a:off x="989012" y="1295400"/>
            <a:ext cx="10515600" cy="4838700"/>
          </a:xfrm>
          <a:prstGeom prst="rect">
            <a:avLst/>
          </a:prstGeom>
          <a:noFill/>
          <a:ln>
            <a:noFill/>
          </a:ln>
        </p:spPr>
        <p:txBody>
          <a:bodyPr spcFirstLastPara="1" wrap="square" lIns="121875" tIns="60925" rIns="121875" bIns="60925" anchor="t" anchorCtr="0">
            <a:noAutofit/>
          </a:bodyPr>
          <a:lstStyle/>
          <a:p>
            <a:pPr marL="0" marR="0" lvl="0" indent="0" algn="l" rtl="0">
              <a:lnSpc>
                <a:spcPct val="95000"/>
              </a:lnSpc>
              <a:spcBef>
                <a:spcPts val="0"/>
              </a:spcBef>
              <a:spcAft>
                <a:spcPts val="0"/>
              </a:spcAft>
              <a:buClr>
                <a:srgbClr val="056E9F"/>
              </a:buClr>
              <a:buSzPts val="2400"/>
              <a:buFont typeface="Arial"/>
              <a:buNone/>
            </a:pPr>
            <a:r>
              <a:rPr lang="en-US" sz="2400" b="1" i="0" u="sng" strike="noStrike" cap="none" dirty="0" err="1"/>
              <a:t>Pregunta</a:t>
            </a:r>
            <a:r>
              <a:rPr lang="en-US" sz="2400" b="1" i="0" u="sng" strike="noStrike" cap="none" dirty="0"/>
              <a:t> y </a:t>
            </a:r>
            <a:r>
              <a:rPr lang="en-US" sz="2400" b="1" i="0" u="sng" strike="noStrike" cap="none" dirty="0" err="1"/>
              <a:t>Respuesta</a:t>
            </a:r>
            <a:endParaRPr sz="2400" b="1" i="0" u="sng" strike="noStrike" cap="none" dirty="0"/>
          </a:p>
          <a:p>
            <a:pPr marL="304747" marR="0" lvl="0" indent="-304747" algn="l" rtl="0">
              <a:lnSpc>
                <a:spcPct val="95000"/>
              </a:lnSpc>
              <a:spcBef>
                <a:spcPts val="1866"/>
              </a:spcBef>
              <a:spcAft>
                <a:spcPts val="0"/>
              </a:spcAft>
              <a:buClr>
                <a:srgbClr val="056E9F"/>
              </a:buClr>
              <a:buSzPts val="2400"/>
              <a:buFont typeface="Arial"/>
              <a:buChar char="•"/>
            </a:pPr>
            <a:r>
              <a:rPr lang="en-US" sz="2400" b="0" i="0" u="none" strike="noStrike" cap="none" dirty="0">
                <a:latin typeface="Questrial"/>
                <a:ea typeface="Questrial"/>
                <a:cs typeface="Questrial"/>
                <a:sym typeface="Questrial"/>
              </a:rPr>
              <a:t>Se le </a:t>
            </a:r>
            <a:r>
              <a:rPr lang="en-US" sz="2400" b="0" i="0" u="none" strike="noStrike" cap="none" dirty="0" err="1">
                <a:latin typeface="Questrial"/>
                <a:ea typeface="Questrial"/>
                <a:cs typeface="Questrial"/>
                <a:sym typeface="Questrial"/>
              </a:rPr>
              <a:t>harán</a:t>
            </a:r>
            <a:r>
              <a:rPr lang="en-US" sz="2400" b="0" i="0" u="none" strike="noStrike" cap="none" dirty="0">
                <a:latin typeface="Questrial"/>
                <a:ea typeface="Questrial"/>
                <a:cs typeface="Questrial"/>
                <a:sym typeface="Questrial"/>
              </a:rPr>
              <a:t> dos </a:t>
            </a:r>
            <a:r>
              <a:rPr lang="en-US" sz="2400" b="0" i="0" u="none" strike="noStrike" cap="none" dirty="0" err="1">
                <a:latin typeface="Questrial"/>
                <a:ea typeface="Questrial"/>
                <a:cs typeface="Questrial"/>
                <a:sym typeface="Questrial"/>
              </a:rPr>
              <a:t>preguntas</a:t>
            </a:r>
            <a:r>
              <a:rPr lang="en-US" sz="2400" b="0" i="0" u="none" strike="noStrike" cap="none" dirty="0">
                <a:latin typeface="Questrial"/>
                <a:ea typeface="Questrial"/>
                <a:cs typeface="Questrial"/>
                <a:sym typeface="Questrial"/>
              </a:rPr>
              <a:t> </a:t>
            </a:r>
            <a:r>
              <a:rPr lang="en-US" sz="2400" b="0" i="0" u="none" strike="noStrike" cap="none" dirty="0" err="1">
                <a:latin typeface="Questrial"/>
                <a:ea typeface="Questrial"/>
                <a:cs typeface="Questrial"/>
                <a:sym typeface="Questrial"/>
              </a:rPr>
              <a:t>diferentes</a:t>
            </a:r>
            <a:r>
              <a:rPr lang="en-US" sz="2400" b="0" i="0" u="none" strike="noStrike" cap="none" dirty="0">
                <a:latin typeface="Questrial"/>
                <a:ea typeface="Questrial"/>
                <a:cs typeface="Questrial"/>
                <a:sym typeface="Questrial"/>
              </a:rPr>
              <a:t> </a:t>
            </a:r>
            <a:r>
              <a:rPr lang="en-US" sz="2400" b="0" i="0" u="none" strike="noStrike" cap="none" dirty="0" err="1">
                <a:latin typeface="Questrial"/>
                <a:ea typeface="Questrial"/>
                <a:cs typeface="Questrial"/>
                <a:sym typeface="Questrial"/>
              </a:rPr>
              <a:t>relacionadas</a:t>
            </a:r>
            <a:r>
              <a:rPr lang="en-US" sz="2400" b="0" i="0" u="none" strike="noStrike" cap="none" dirty="0">
                <a:latin typeface="Questrial"/>
                <a:ea typeface="Questrial"/>
                <a:cs typeface="Questrial"/>
                <a:sym typeface="Questrial"/>
              </a:rPr>
              <a:t> con la </a:t>
            </a:r>
            <a:r>
              <a:rPr lang="en-US" sz="2400" b="0" i="0" u="none" strike="noStrike" cap="none" dirty="0" err="1">
                <a:latin typeface="Questrial"/>
                <a:ea typeface="Questrial"/>
                <a:cs typeface="Questrial"/>
                <a:sym typeface="Questrial"/>
              </a:rPr>
              <a:t>información</a:t>
            </a:r>
            <a:r>
              <a:rPr lang="en-US" sz="2400" b="0" i="0" u="none" strike="noStrike" cap="none" dirty="0">
                <a:latin typeface="Questrial"/>
                <a:ea typeface="Questrial"/>
                <a:cs typeface="Questrial"/>
                <a:sym typeface="Questrial"/>
              </a:rPr>
              <a:t> </a:t>
            </a:r>
            <a:r>
              <a:rPr lang="en-US" sz="2400" b="0" i="0" u="none" strike="noStrike" cap="none" dirty="0" err="1">
                <a:latin typeface="Questrial"/>
                <a:ea typeface="Questrial"/>
                <a:cs typeface="Questrial"/>
                <a:sym typeface="Questrial"/>
              </a:rPr>
              <a:t>proporcionada</a:t>
            </a:r>
            <a:r>
              <a:rPr lang="en-US" sz="2400" b="0" i="0" u="none" strike="noStrike" cap="none" dirty="0">
                <a:sym typeface="Questrial"/>
              </a:rPr>
              <a:t>.</a:t>
            </a:r>
            <a:endParaRPr dirty="0"/>
          </a:p>
          <a:p>
            <a:pPr marL="304747" marR="0" lvl="0" indent="-304747" algn="l" rtl="0">
              <a:lnSpc>
                <a:spcPct val="95000"/>
              </a:lnSpc>
              <a:spcBef>
                <a:spcPts val="1866"/>
              </a:spcBef>
              <a:spcAft>
                <a:spcPts val="0"/>
              </a:spcAft>
              <a:buClr>
                <a:srgbClr val="056E9F"/>
              </a:buClr>
              <a:buSzPts val="2400"/>
              <a:buFont typeface="Arial"/>
              <a:buChar char="•"/>
            </a:pPr>
            <a:r>
              <a:rPr lang="en-US" sz="2400" b="0" i="0" u="none" strike="noStrike" cap="none" dirty="0">
                <a:latin typeface="Questrial"/>
                <a:ea typeface="Questrial"/>
                <a:cs typeface="Questrial"/>
                <a:sym typeface="Questrial"/>
              </a:rPr>
              <a:t>Primero </a:t>
            </a:r>
            <a:r>
              <a:rPr lang="en-US" sz="2400" b="0" i="0" u="none" strike="noStrike" cap="none" dirty="0" err="1">
                <a:latin typeface="Questrial"/>
                <a:ea typeface="Questrial"/>
                <a:cs typeface="Questrial"/>
                <a:sym typeface="Questrial"/>
              </a:rPr>
              <a:t>escuchará</a:t>
            </a:r>
            <a:r>
              <a:rPr lang="en-US" sz="2400" b="0" i="0" u="none" strike="noStrike" cap="none" dirty="0">
                <a:latin typeface="Questrial"/>
                <a:ea typeface="Questrial"/>
                <a:cs typeface="Questrial"/>
                <a:sym typeface="Questrial"/>
              </a:rPr>
              <a:t> la </a:t>
            </a:r>
            <a:r>
              <a:rPr lang="en-US" sz="2400" b="0" i="0" u="none" strike="noStrike" cap="none" dirty="0" err="1">
                <a:latin typeface="Questrial"/>
                <a:ea typeface="Questrial"/>
                <a:cs typeface="Questrial"/>
                <a:sym typeface="Questrial"/>
              </a:rPr>
              <a:t>pregunta</a:t>
            </a:r>
            <a:r>
              <a:rPr lang="en-US" sz="2400" b="0" i="0" u="none" strike="noStrike" cap="none" dirty="0">
                <a:latin typeface="Questrial"/>
                <a:ea typeface="Questrial"/>
                <a:cs typeface="Questrial"/>
                <a:sym typeface="Questrial"/>
              </a:rPr>
              <a:t> y </a:t>
            </a:r>
            <a:r>
              <a:rPr lang="en-US" sz="2400" b="0" i="0" u="none" strike="noStrike" cap="none" dirty="0" err="1">
                <a:latin typeface="Questrial"/>
                <a:ea typeface="Questrial"/>
                <a:cs typeface="Questrial"/>
                <a:sym typeface="Questrial"/>
              </a:rPr>
              <a:t>tendrá</a:t>
            </a:r>
            <a:r>
              <a:rPr lang="en-US" sz="2400" b="0" i="0" u="none" strike="noStrike" cap="none" dirty="0">
                <a:latin typeface="Questrial"/>
                <a:ea typeface="Questrial"/>
                <a:cs typeface="Questrial"/>
                <a:sym typeface="Questrial"/>
              </a:rPr>
              <a:t> </a:t>
            </a:r>
            <a:r>
              <a:rPr lang="en-US" sz="2400" b="1" i="1" u="sng" strike="noStrike" cap="none" dirty="0">
                <a:latin typeface="Questrial"/>
                <a:ea typeface="Questrial"/>
                <a:cs typeface="Questrial"/>
                <a:sym typeface="Questrial"/>
              </a:rPr>
              <a:t>60 </a:t>
            </a:r>
            <a:r>
              <a:rPr lang="en-US" sz="2400" b="1" i="1" u="sng" strike="noStrike" cap="none" dirty="0" err="1">
                <a:latin typeface="Questrial"/>
                <a:ea typeface="Questrial"/>
                <a:cs typeface="Questrial"/>
                <a:sym typeface="Questrial"/>
              </a:rPr>
              <a:t>segundos</a:t>
            </a:r>
            <a:r>
              <a:rPr lang="en-US" sz="2400" b="1" i="1" u="sng" strike="noStrike" cap="none" dirty="0">
                <a:latin typeface="Questrial"/>
                <a:ea typeface="Questrial"/>
                <a:cs typeface="Questrial"/>
                <a:sym typeface="Questrial"/>
              </a:rPr>
              <a:t> </a:t>
            </a:r>
            <a:r>
              <a:rPr lang="en-US" sz="2400" b="0" i="0" u="none" strike="noStrike" cap="none" dirty="0">
                <a:latin typeface="Questrial"/>
                <a:ea typeface="Questrial"/>
                <a:cs typeface="Questrial"/>
                <a:sym typeface="Questrial"/>
              </a:rPr>
              <a:t>para </a:t>
            </a:r>
            <a:r>
              <a:rPr lang="en-US" sz="2400" b="0" i="0" u="none" strike="noStrike" cap="none" dirty="0" err="1">
                <a:latin typeface="Questrial"/>
                <a:ea typeface="Questrial"/>
                <a:cs typeface="Questrial"/>
                <a:sym typeface="Questrial"/>
              </a:rPr>
              <a:t>preparar</a:t>
            </a:r>
            <a:r>
              <a:rPr lang="en-US" sz="2400" b="0" i="0" u="none" strike="noStrike" cap="none" dirty="0">
                <a:latin typeface="Questrial"/>
                <a:ea typeface="Questrial"/>
                <a:cs typeface="Questrial"/>
                <a:sym typeface="Questrial"/>
              </a:rPr>
              <a:t> </a:t>
            </a:r>
            <a:r>
              <a:rPr lang="en-US" sz="2400" b="0" i="0" u="none" strike="noStrike" cap="none" dirty="0" err="1">
                <a:latin typeface="Questrial"/>
                <a:ea typeface="Questrial"/>
                <a:cs typeface="Questrial"/>
                <a:sym typeface="Questrial"/>
              </a:rPr>
              <a:t>su</a:t>
            </a:r>
            <a:r>
              <a:rPr lang="en-US" sz="2400" b="0" i="0" u="none" strike="noStrike" cap="none" dirty="0">
                <a:latin typeface="Questrial"/>
                <a:ea typeface="Questrial"/>
                <a:cs typeface="Questrial"/>
                <a:sym typeface="Questrial"/>
              </a:rPr>
              <a:t> </a:t>
            </a:r>
            <a:r>
              <a:rPr lang="en-US" sz="2400" b="0" i="0" u="none" strike="noStrike" cap="none" dirty="0" err="1">
                <a:latin typeface="Questrial"/>
                <a:ea typeface="Questrial"/>
                <a:cs typeface="Questrial"/>
                <a:sym typeface="Questrial"/>
              </a:rPr>
              <a:t>respuesta</a:t>
            </a:r>
            <a:r>
              <a:rPr lang="en-US" sz="2400" b="0" i="0" u="none" strike="noStrike" cap="none" dirty="0">
                <a:sym typeface="Questrial"/>
              </a:rPr>
              <a:t>.  </a:t>
            </a:r>
            <a:endParaRPr dirty="0"/>
          </a:p>
          <a:p>
            <a:pPr marL="304747" marR="0" lvl="0" indent="-304747" algn="l" rtl="0">
              <a:lnSpc>
                <a:spcPct val="95000"/>
              </a:lnSpc>
              <a:spcBef>
                <a:spcPts val="1866"/>
              </a:spcBef>
              <a:spcAft>
                <a:spcPts val="0"/>
              </a:spcAft>
              <a:buClr>
                <a:srgbClr val="056E9F"/>
              </a:buClr>
              <a:buSzPts val="2400"/>
              <a:buFont typeface="Arial"/>
              <a:buChar char="•"/>
            </a:pPr>
            <a:r>
              <a:rPr lang="en-US" sz="2400" b="0" i="0" u="none" strike="noStrike" cap="none" dirty="0" err="1">
                <a:latin typeface="Questrial"/>
                <a:ea typeface="Questrial"/>
                <a:cs typeface="Questrial"/>
                <a:sym typeface="Questrial"/>
              </a:rPr>
              <a:t>Después</a:t>
            </a:r>
            <a:r>
              <a:rPr lang="en-US" sz="2400" b="0" i="0" u="none" strike="noStrike" cap="none" dirty="0">
                <a:latin typeface="Questrial"/>
                <a:ea typeface="Questrial"/>
                <a:cs typeface="Questrial"/>
                <a:sym typeface="Questrial"/>
              </a:rPr>
              <a:t> </a:t>
            </a:r>
            <a:r>
              <a:rPr lang="en-US" sz="2400" b="0" i="0" u="none" strike="noStrike" cap="none" dirty="0" err="1">
                <a:latin typeface="Questrial"/>
                <a:ea typeface="Questrial"/>
                <a:cs typeface="Questrial"/>
                <a:sym typeface="Questrial"/>
              </a:rPr>
              <a:t>escuchará</a:t>
            </a:r>
            <a:r>
              <a:rPr lang="en-US" sz="2400" b="0" i="0" u="none" strike="noStrike" cap="none" dirty="0">
                <a:latin typeface="Questrial"/>
                <a:ea typeface="Questrial"/>
                <a:cs typeface="Questrial"/>
                <a:sym typeface="Questrial"/>
              </a:rPr>
              <a:t> la </a:t>
            </a:r>
            <a:r>
              <a:rPr lang="en-US" sz="2400" b="0" i="0" u="none" strike="noStrike" cap="none" dirty="0" err="1">
                <a:latin typeface="Questrial"/>
                <a:ea typeface="Questrial"/>
                <a:cs typeface="Questrial"/>
                <a:sym typeface="Questrial"/>
              </a:rPr>
              <a:t>pregunta</a:t>
            </a:r>
            <a:r>
              <a:rPr lang="en-US" sz="2400" b="0" i="0" u="none" strike="noStrike" cap="none" dirty="0">
                <a:latin typeface="Questrial"/>
                <a:ea typeface="Questrial"/>
                <a:cs typeface="Questrial"/>
                <a:sym typeface="Questrial"/>
              </a:rPr>
              <a:t> </a:t>
            </a:r>
            <a:r>
              <a:rPr lang="en-US" sz="2400" b="0" i="0" u="none" strike="noStrike" cap="none" dirty="0" err="1">
                <a:latin typeface="Questrial"/>
                <a:ea typeface="Questrial"/>
                <a:cs typeface="Questrial"/>
                <a:sym typeface="Questrial"/>
              </a:rPr>
              <a:t>otra</a:t>
            </a:r>
            <a:r>
              <a:rPr lang="en-US" sz="2400" b="0" i="0" u="none" strike="noStrike" cap="none" dirty="0">
                <a:latin typeface="Questrial"/>
                <a:ea typeface="Questrial"/>
                <a:cs typeface="Questrial"/>
                <a:sym typeface="Questrial"/>
              </a:rPr>
              <a:t> </a:t>
            </a:r>
            <a:r>
              <a:rPr lang="en-US" sz="2400" b="0" i="0" u="none" strike="noStrike" cap="none" dirty="0" err="1">
                <a:latin typeface="Questrial"/>
                <a:ea typeface="Questrial"/>
                <a:cs typeface="Questrial"/>
                <a:sym typeface="Questrial"/>
              </a:rPr>
              <a:t>vez</a:t>
            </a:r>
            <a:r>
              <a:rPr lang="en-US" sz="2400" b="0" i="0" u="none" strike="noStrike" cap="none" dirty="0">
                <a:latin typeface="Questrial"/>
                <a:ea typeface="Questrial"/>
                <a:cs typeface="Questrial"/>
                <a:sym typeface="Questrial"/>
              </a:rPr>
              <a:t> y </a:t>
            </a:r>
            <a:r>
              <a:rPr lang="en-US" sz="2400" b="0" i="0" u="none" strike="noStrike" cap="none" dirty="0" err="1">
                <a:latin typeface="Questrial"/>
                <a:ea typeface="Questrial"/>
                <a:cs typeface="Questrial"/>
                <a:sym typeface="Questrial"/>
              </a:rPr>
              <a:t>tendrá</a:t>
            </a:r>
            <a:r>
              <a:rPr lang="en-US" sz="2400" b="0" i="0" u="none" strike="noStrike" cap="none" dirty="0">
                <a:latin typeface="Questrial"/>
                <a:ea typeface="Questrial"/>
                <a:cs typeface="Questrial"/>
                <a:sym typeface="Questrial"/>
              </a:rPr>
              <a:t> </a:t>
            </a:r>
            <a:r>
              <a:rPr lang="en-US" sz="2400" b="1" i="1" u="sng" strike="noStrike" cap="none" dirty="0">
                <a:latin typeface="Questrial"/>
                <a:ea typeface="Questrial"/>
                <a:cs typeface="Questrial"/>
                <a:sym typeface="Questrial"/>
              </a:rPr>
              <a:t>60 </a:t>
            </a:r>
            <a:r>
              <a:rPr lang="en-US" sz="2400" b="1" i="1" u="sng" strike="noStrike" cap="none" dirty="0" err="1">
                <a:latin typeface="Questrial"/>
                <a:ea typeface="Questrial"/>
                <a:cs typeface="Questrial"/>
                <a:sym typeface="Questrial"/>
              </a:rPr>
              <a:t>segundos</a:t>
            </a:r>
            <a:r>
              <a:rPr lang="en-US" sz="2400" b="1" i="1" u="sng" strike="noStrike" cap="none" dirty="0">
                <a:latin typeface="Questrial"/>
                <a:ea typeface="Questrial"/>
                <a:cs typeface="Questrial"/>
                <a:sym typeface="Questrial"/>
              </a:rPr>
              <a:t> para </a:t>
            </a:r>
            <a:r>
              <a:rPr lang="en-US" sz="2400" b="1" i="1" u="sng" strike="noStrike" cap="none" dirty="0" err="1">
                <a:latin typeface="Questrial"/>
                <a:ea typeface="Questrial"/>
                <a:cs typeface="Questrial"/>
                <a:sym typeface="Questrial"/>
              </a:rPr>
              <a:t>grabar</a:t>
            </a:r>
            <a:r>
              <a:rPr lang="en-US" sz="2400" b="0" i="0" u="none" strike="noStrike" cap="none" dirty="0">
                <a:latin typeface="Questrial"/>
                <a:ea typeface="Questrial"/>
                <a:cs typeface="Questrial"/>
                <a:sym typeface="Questrial"/>
              </a:rPr>
              <a:t> </a:t>
            </a:r>
            <a:r>
              <a:rPr lang="en-US" sz="2400" b="0" i="0" u="none" strike="noStrike" cap="none" dirty="0" err="1">
                <a:latin typeface="Questrial"/>
                <a:ea typeface="Questrial"/>
                <a:cs typeface="Questrial"/>
                <a:sym typeface="Questrial"/>
              </a:rPr>
              <a:t>su</a:t>
            </a:r>
            <a:r>
              <a:rPr lang="en-US" sz="2400" b="0" i="0" u="none" strike="noStrike" cap="none" dirty="0">
                <a:latin typeface="Questrial"/>
                <a:ea typeface="Questrial"/>
                <a:cs typeface="Questrial"/>
                <a:sym typeface="Questrial"/>
              </a:rPr>
              <a:t> </a:t>
            </a:r>
            <a:r>
              <a:rPr lang="en-US" sz="2400" b="0" i="0" u="none" strike="noStrike" cap="none" dirty="0" err="1">
                <a:latin typeface="Questrial"/>
                <a:ea typeface="Questrial"/>
                <a:cs typeface="Questrial"/>
                <a:sym typeface="Questrial"/>
              </a:rPr>
              <a:t>respuesta</a:t>
            </a:r>
            <a:r>
              <a:rPr lang="en-US" sz="2400" b="0" i="0" u="none" strike="noStrike" cap="none" dirty="0">
                <a:sym typeface="Questrial"/>
              </a:rPr>
              <a:t>.</a:t>
            </a:r>
            <a:endParaRPr dirty="0"/>
          </a:p>
          <a:p>
            <a:pPr marL="304747" marR="0" lvl="0" indent="-304747" algn="l" rtl="0">
              <a:lnSpc>
                <a:spcPct val="95000"/>
              </a:lnSpc>
              <a:spcBef>
                <a:spcPts val="1866"/>
              </a:spcBef>
              <a:spcAft>
                <a:spcPts val="2100"/>
              </a:spcAft>
              <a:buClr>
                <a:srgbClr val="056E9F"/>
              </a:buClr>
              <a:buSzPts val="2400"/>
              <a:buFont typeface="Arial"/>
              <a:buChar char="•"/>
            </a:pPr>
            <a:r>
              <a:rPr lang="en-US" sz="2400" b="0" i="0" u="none" strike="noStrike" cap="none" dirty="0">
                <a:latin typeface="Questrial"/>
                <a:ea typeface="Questrial"/>
                <a:cs typeface="Questrial"/>
                <a:sym typeface="Questrial"/>
              </a:rPr>
              <a:t>Un </a:t>
            </a:r>
            <a:r>
              <a:rPr lang="en-US" sz="2400" b="0" i="0" u="none" strike="noStrike" cap="none" dirty="0" err="1">
                <a:latin typeface="Questrial"/>
                <a:ea typeface="Questrial"/>
                <a:cs typeface="Questrial"/>
                <a:sym typeface="Questrial"/>
              </a:rPr>
              <a:t>tono</a:t>
            </a:r>
            <a:r>
              <a:rPr lang="en-US" sz="2400" b="0" i="0" u="none" strike="noStrike" cap="none" dirty="0">
                <a:latin typeface="Questrial"/>
                <a:ea typeface="Questrial"/>
                <a:cs typeface="Questrial"/>
                <a:sym typeface="Questrial"/>
              </a:rPr>
              <a:t> le </a:t>
            </a:r>
            <a:r>
              <a:rPr lang="en-US" sz="2400" b="0" i="0" u="none" strike="noStrike" cap="none" dirty="0" err="1">
                <a:latin typeface="Questrial"/>
                <a:ea typeface="Questrial"/>
                <a:cs typeface="Questrial"/>
                <a:sym typeface="Questrial"/>
              </a:rPr>
              <a:t>indicará</a:t>
            </a:r>
            <a:r>
              <a:rPr lang="en-US" sz="2400" b="0" i="0" u="none" strike="noStrike" cap="none" dirty="0">
                <a:latin typeface="Questrial"/>
                <a:ea typeface="Questrial"/>
                <a:cs typeface="Questrial"/>
                <a:sym typeface="Questrial"/>
              </a:rPr>
              <a:t> </a:t>
            </a:r>
            <a:r>
              <a:rPr lang="en-US" sz="2400" b="0" i="0" u="none" strike="noStrike" cap="none" dirty="0" err="1">
                <a:latin typeface="Questrial"/>
                <a:ea typeface="Questrial"/>
                <a:cs typeface="Questrial"/>
                <a:sym typeface="Questrial"/>
              </a:rPr>
              <a:t>cuando</a:t>
            </a:r>
            <a:r>
              <a:rPr lang="en-US" sz="2400" b="0" i="0" u="none" strike="noStrike" cap="none" dirty="0">
                <a:latin typeface="Questrial"/>
                <a:ea typeface="Questrial"/>
                <a:cs typeface="Questrial"/>
                <a:sym typeface="Questrial"/>
              </a:rPr>
              <a:t> </a:t>
            </a:r>
            <a:r>
              <a:rPr lang="en-US" sz="2400" b="0" i="0" u="none" strike="noStrike" cap="none" dirty="0" err="1">
                <a:latin typeface="Questrial"/>
                <a:ea typeface="Questrial"/>
                <a:cs typeface="Questrial"/>
                <a:sym typeface="Questrial"/>
              </a:rPr>
              <a:t>debe</a:t>
            </a:r>
            <a:r>
              <a:rPr lang="en-US" sz="2400" b="0" i="0" u="none" strike="noStrike" cap="none" dirty="0">
                <a:latin typeface="Questrial"/>
                <a:ea typeface="Questrial"/>
                <a:cs typeface="Questrial"/>
                <a:sym typeface="Questrial"/>
              </a:rPr>
              <a:t> </a:t>
            </a:r>
            <a:r>
              <a:rPr lang="en-US" sz="2400" b="0" i="0" u="none" strike="noStrike" cap="none" dirty="0" err="1">
                <a:latin typeface="Questrial"/>
                <a:ea typeface="Questrial"/>
                <a:cs typeface="Questrial"/>
                <a:sym typeface="Questrial"/>
              </a:rPr>
              <a:t>empezar</a:t>
            </a:r>
            <a:r>
              <a:rPr lang="en-US" sz="2400" b="0" i="0" u="none" strike="noStrike" cap="none" dirty="0">
                <a:latin typeface="Questrial"/>
                <a:ea typeface="Questrial"/>
                <a:cs typeface="Questrial"/>
                <a:sym typeface="Questrial"/>
              </a:rPr>
              <a:t> a </a:t>
            </a:r>
            <a:r>
              <a:rPr lang="en-US" sz="2400" b="0" i="0" u="none" strike="noStrike" cap="none" dirty="0" err="1">
                <a:latin typeface="Questrial"/>
                <a:ea typeface="Questrial"/>
                <a:cs typeface="Questrial"/>
                <a:sym typeface="Questrial"/>
              </a:rPr>
              <a:t>hablar</a:t>
            </a:r>
            <a:r>
              <a:rPr lang="en-US" sz="2400" b="0" i="0" u="none" strike="noStrike" cap="none" dirty="0">
                <a:sym typeface="Questrial"/>
              </a:rPr>
              <a:t>.</a:t>
            </a:r>
            <a:endParaRPr dirty="0"/>
          </a:p>
        </p:txBody>
      </p:sp>
      <p:sp>
        <p:nvSpPr>
          <p:cNvPr id="368" name="Shape 368"/>
          <p:cNvSpPr txBox="1">
            <a:spLocks noGrp="1"/>
          </p:cNvSpPr>
          <p:nvPr>
            <p:ph type="ftr" sz="quarter" idx="11"/>
          </p:nvPr>
        </p:nvSpPr>
        <p:spPr>
          <a:prstGeom prst="rect">
            <a:avLst/>
          </a:prstGeom>
          <a:noFill/>
          <a:ln>
            <a:noFill/>
          </a:ln>
        </p:spPr>
        <p:txBody>
          <a:bodyPr spcFirstLastPara="1" wrap="square" lIns="121875" tIns="60925" rIns="121875" bIns="60925" anchor="b" anchorCtr="0">
            <a:noAutofit/>
          </a:bodyPr>
          <a:lstStyle/>
          <a:p>
            <a:pPr marL="0" marR="0" lvl="0" indent="0" algn="ctr" rtl="0">
              <a:spcBef>
                <a:spcPts val="0"/>
              </a:spcBef>
              <a:spcAft>
                <a:spcPts val="0"/>
              </a:spcAft>
              <a:buNone/>
            </a:pPr>
            <a:r>
              <a:rPr lang="en-US"/>
              <a:t>© 2018</a:t>
            </a:r>
            <a:r>
              <a:rPr lang="en-US" sz="1800">
                <a:solidFill>
                  <a:srgbClr val="222F28"/>
                </a:solidFill>
                <a:latin typeface="Questrial"/>
                <a:ea typeface="Questrial"/>
                <a:cs typeface="Questrial"/>
                <a:sym typeface="Questrial"/>
              </a:rPr>
              <a:t>, Region One Education Service Center </a:t>
            </a:r>
            <a:endParaRPr sz="1800">
              <a:solidFill>
                <a:srgbClr val="222F28"/>
              </a:solidFill>
              <a:latin typeface="Questrial"/>
              <a:ea typeface="Questrial"/>
              <a:cs typeface="Questrial"/>
              <a:sym typeface="Questrial"/>
            </a:endParaRPr>
          </a:p>
        </p:txBody>
      </p:sp>
      <p:sp>
        <p:nvSpPr>
          <p:cNvPr id="369" name="Shape 369"/>
          <p:cNvSpPr txBox="1">
            <a:spLocks noGrp="1"/>
          </p:cNvSpPr>
          <p:nvPr>
            <p:ph type="sldNum" sz="quarter" idx="12"/>
          </p:nvPr>
        </p:nvSpPr>
        <p:spPr>
          <a:prstGeom prst="rect">
            <a:avLst/>
          </a:prstGeom>
          <a:noFill/>
          <a:ln>
            <a:noFill/>
          </a:ln>
        </p:spPr>
        <p:txBody>
          <a:bodyPr spcFirstLastPara="1" wrap="square" lIns="121875" tIns="60925" rIns="121875" bIns="60925" anchor="b" anchorCtr="0">
            <a:noAutofit/>
          </a:bodyPr>
          <a:lstStyle/>
          <a:p>
            <a:pPr marL="0" lvl="0" indent="0" rtl="0">
              <a:spcBef>
                <a:spcPts val="0"/>
              </a:spcBef>
              <a:spcAft>
                <a:spcPts val="0"/>
              </a:spcAft>
              <a:buClr>
                <a:srgbClr val="000000"/>
              </a:buClr>
              <a:buFont typeface="Arial"/>
              <a:buNone/>
            </a:pPr>
            <a:fld id="{00000000-1234-1234-1234-123412341234}" type="slidenum">
              <a:rPr lang="en-US"/>
              <a:t>25</a:t>
            </a:fld>
            <a:endParaRPr/>
          </a:p>
        </p:txBody>
      </p:sp>
      <p:sp>
        <p:nvSpPr>
          <p:cNvPr id="367" name="Shape 367"/>
          <p:cNvSpPr txBox="1"/>
          <p:nvPr/>
        </p:nvSpPr>
        <p:spPr>
          <a:xfrm>
            <a:off x="2066876" y="0"/>
            <a:ext cx="7831138" cy="1013968"/>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rgbClr val="31521B"/>
              </a:buClr>
              <a:buSzPts val="4400"/>
              <a:buFont typeface="Questrial"/>
              <a:buNone/>
            </a:pPr>
            <a:r>
              <a:rPr lang="en-US" sz="4400" b="1">
                <a:solidFill>
                  <a:srgbClr val="31521B"/>
                </a:solidFill>
                <a:latin typeface="Questrial"/>
                <a:ea typeface="Questrial"/>
                <a:cs typeface="Questrial"/>
                <a:sym typeface="Questrial"/>
              </a:rPr>
              <a:t>Expresión Oral (20 min)</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Shape 374"/>
          <p:cNvSpPr txBox="1">
            <a:spLocks noGrp="1"/>
          </p:cNvSpPr>
          <p:nvPr>
            <p:ph idx="1"/>
          </p:nvPr>
        </p:nvSpPr>
        <p:spPr>
          <a:xfrm>
            <a:off x="608012" y="1295400"/>
            <a:ext cx="11049000" cy="5410200"/>
          </a:xfrm>
          <a:prstGeom prst="rect">
            <a:avLst/>
          </a:prstGeom>
          <a:noFill/>
          <a:ln>
            <a:noFill/>
          </a:ln>
        </p:spPr>
        <p:txBody>
          <a:bodyPr spcFirstLastPara="1" wrap="square" lIns="121875" tIns="60925" rIns="121875" bIns="60925" anchor="t" anchorCtr="0">
            <a:noAutofit/>
          </a:bodyPr>
          <a:lstStyle/>
          <a:p>
            <a:pPr marL="0" marR="0" lvl="0" indent="0" algn="l" rtl="0">
              <a:lnSpc>
                <a:spcPct val="95000"/>
              </a:lnSpc>
              <a:spcBef>
                <a:spcPts val="0"/>
              </a:spcBef>
              <a:spcAft>
                <a:spcPts val="0"/>
              </a:spcAft>
              <a:buClr>
                <a:srgbClr val="2C7C9F"/>
              </a:buClr>
              <a:buSzPts val="2600"/>
              <a:buFont typeface="Arial"/>
              <a:buNone/>
            </a:pPr>
            <a:r>
              <a:rPr lang="en-US" sz="2600" b="1" i="0" u="sng" strike="noStrike" cap="none" dirty="0" err="1"/>
              <a:t>Pregunta</a:t>
            </a:r>
            <a:r>
              <a:rPr lang="en-US" sz="2600" b="1" i="0" u="sng" strike="noStrike" cap="none" dirty="0"/>
              <a:t> y </a:t>
            </a:r>
            <a:r>
              <a:rPr lang="en-US" sz="2600" b="1" i="0" u="sng" strike="noStrike" cap="none" dirty="0" err="1"/>
              <a:t>respuesta</a:t>
            </a:r>
            <a:endParaRPr b="1" u="sng" dirty="0"/>
          </a:p>
          <a:p>
            <a:pPr marL="304747" marR="0" lvl="0" indent="-304747" algn="l" rtl="0">
              <a:lnSpc>
                <a:spcPct val="95000"/>
              </a:lnSpc>
              <a:spcBef>
                <a:spcPts val="1866"/>
              </a:spcBef>
              <a:spcAft>
                <a:spcPts val="0"/>
              </a:spcAft>
              <a:buClr>
                <a:srgbClr val="056E9F"/>
              </a:buClr>
              <a:buSzPts val="2600"/>
              <a:buFont typeface="Arial"/>
              <a:buChar char="•"/>
            </a:pPr>
            <a:r>
              <a:rPr lang="en-US" sz="2600" b="0" i="0" u="none" strike="noStrike" cap="none" dirty="0" err="1">
                <a:latin typeface="Questrial"/>
                <a:ea typeface="Questrial"/>
                <a:cs typeface="Questrial"/>
                <a:sym typeface="Questrial"/>
              </a:rPr>
              <a:t>Debe</a:t>
            </a:r>
            <a:r>
              <a:rPr lang="en-US" sz="2600" b="0" i="0" u="none" strike="noStrike" cap="none" dirty="0">
                <a:latin typeface="Questrial"/>
                <a:ea typeface="Questrial"/>
                <a:cs typeface="Questrial"/>
                <a:sym typeface="Questrial"/>
              </a:rPr>
              <a:t> </a:t>
            </a:r>
            <a:r>
              <a:rPr lang="en-US" sz="2600" b="0" i="0" u="none" strike="noStrike" cap="none" dirty="0" err="1">
                <a:latin typeface="Questrial"/>
                <a:ea typeface="Questrial"/>
                <a:cs typeface="Questrial"/>
                <a:sym typeface="Questrial"/>
              </a:rPr>
              <a:t>participar</a:t>
            </a:r>
            <a:r>
              <a:rPr lang="en-US" sz="2600" b="0" i="0" u="none" strike="noStrike" cap="none" dirty="0">
                <a:latin typeface="Questrial"/>
                <a:ea typeface="Questrial"/>
                <a:cs typeface="Questrial"/>
                <a:sym typeface="Questrial"/>
              </a:rPr>
              <a:t> de la </a:t>
            </a:r>
            <a:r>
              <a:rPr lang="en-US" sz="2600" b="0" i="0" u="none" strike="noStrike" cap="none" dirty="0" err="1">
                <a:latin typeface="Questrial"/>
                <a:ea typeface="Questrial"/>
                <a:cs typeface="Questrial"/>
                <a:sym typeface="Questrial"/>
              </a:rPr>
              <a:t>manera</a:t>
            </a:r>
            <a:r>
              <a:rPr lang="en-US" sz="2600" b="0" i="0" u="none" strike="noStrike" cap="none" dirty="0">
                <a:latin typeface="Questrial"/>
                <a:ea typeface="Questrial"/>
                <a:cs typeface="Questrial"/>
                <a:sym typeface="Questrial"/>
              </a:rPr>
              <a:t> </a:t>
            </a:r>
            <a:r>
              <a:rPr lang="en-US" sz="2600" b="0" i="0" u="none" strike="noStrike" cap="none" dirty="0" err="1">
                <a:latin typeface="Questrial"/>
                <a:ea typeface="Questrial"/>
                <a:cs typeface="Questrial"/>
                <a:sym typeface="Questrial"/>
              </a:rPr>
              <a:t>más</a:t>
            </a:r>
            <a:r>
              <a:rPr lang="en-US" sz="2600" b="0" i="0" u="none" strike="noStrike" cap="none" dirty="0">
                <a:latin typeface="Questrial"/>
                <a:ea typeface="Questrial"/>
                <a:cs typeface="Questrial"/>
                <a:sym typeface="Questrial"/>
              </a:rPr>
              <a:t> </a:t>
            </a:r>
            <a:r>
              <a:rPr lang="en-US" sz="2600" b="0" i="0" u="none" strike="noStrike" cap="none" dirty="0" err="1">
                <a:latin typeface="Questrial"/>
                <a:ea typeface="Questrial"/>
                <a:cs typeface="Questrial"/>
                <a:sym typeface="Questrial"/>
              </a:rPr>
              <a:t>completa</a:t>
            </a:r>
            <a:r>
              <a:rPr lang="en-US" sz="2600" b="0" i="0" u="none" strike="noStrike" cap="none" dirty="0">
                <a:latin typeface="Questrial"/>
                <a:ea typeface="Questrial"/>
                <a:cs typeface="Questrial"/>
                <a:sym typeface="Questrial"/>
              </a:rPr>
              <a:t> </a:t>
            </a:r>
            <a:br>
              <a:rPr lang="en-US" sz="2600" b="0" i="0" u="none" strike="noStrike" cap="none" dirty="0">
                <a:latin typeface="Questrial"/>
                <a:ea typeface="Questrial"/>
                <a:cs typeface="Questrial"/>
                <a:sym typeface="Questrial"/>
              </a:rPr>
            </a:br>
            <a:r>
              <a:rPr lang="en-US" sz="2600" b="0" i="0" u="none" strike="noStrike" cap="none" dirty="0">
                <a:latin typeface="Questrial"/>
                <a:ea typeface="Questrial"/>
                <a:cs typeface="Questrial"/>
                <a:sym typeface="Questrial"/>
              </a:rPr>
              <a:t> y </a:t>
            </a:r>
            <a:r>
              <a:rPr lang="en-US" sz="2600" b="0" i="0" u="sng" strike="noStrike" cap="none" dirty="0" err="1">
                <a:latin typeface="Questrial"/>
                <a:ea typeface="Questrial"/>
                <a:cs typeface="Questrial"/>
                <a:sym typeface="Questrial"/>
              </a:rPr>
              <a:t>apropiada</a:t>
            </a:r>
            <a:r>
              <a:rPr lang="en-US" sz="2600" b="0" i="0" u="none" strike="noStrike" cap="none" dirty="0">
                <a:latin typeface="Questrial"/>
                <a:ea typeface="Questrial"/>
                <a:cs typeface="Questrial"/>
                <a:sym typeface="Questrial"/>
              </a:rPr>
              <a:t> </a:t>
            </a:r>
            <a:r>
              <a:rPr lang="en-US" sz="2600" b="0" i="0" u="none" strike="noStrike" cap="none" dirty="0" err="1">
                <a:latin typeface="Questrial"/>
                <a:ea typeface="Questrial"/>
                <a:cs typeface="Questrial"/>
                <a:sym typeface="Questrial"/>
              </a:rPr>
              <a:t>posible</a:t>
            </a:r>
            <a:r>
              <a:rPr lang="en-US" sz="2600" b="0" i="0" u="none" strike="noStrike" cap="none" dirty="0">
                <a:sym typeface="Questrial"/>
              </a:rPr>
              <a:t>.</a:t>
            </a:r>
            <a:endParaRPr dirty="0"/>
          </a:p>
          <a:p>
            <a:pPr marL="304747" marR="0" lvl="0" indent="-304747" algn="l" rtl="0">
              <a:lnSpc>
                <a:spcPct val="95000"/>
              </a:lnSpc>
              <a:spcBef>
                <a:spcPts val="1866"/>
              </a:spcBef>
              <a:spcAft>
                <a:spcPts val="0"/>
              </a:spcAft>
              <a:buClr>
                <a:srgbClr val="056E9F"/>
              </a:buClr>
              <a:buSzPts val="2600"/>
              <a:buFont typeface="Arial"/>
              <a:buChar char="•"/>
            </a:pPr>
            <a:r>
              <a:rPr lang="en-US" sz="2600" b="0" i="0" u="none" strike="noStrike" cap="none" dirty="0" err="1">
                <a:latin typeface="Questrial"/>
                <a:ea typeface="Questrial"/>
                <a:cs typeface="Questrial"/>
                <a:sym typeface="Questrial"/>
              </a:rPr>
              <a:t>Conteste</a:t>
            </a:r>
            <a:r>
              <a:rPr lang="en-US" sz="2600" b="0" i="0" u="none" strike="noStrike" cap="none" dirty="0">
                <a:latin typeface="Questrial"/>
                <a:ea typeface="Questrial"/>
                <a:cs typeface="Questrial"/>
                <a:sym typeface="Questrial"/>
              </a:rPr>
              <a:t> de </a:t>
            </a:r>
            <a:r>
              <a:rPr lang="en-US" sz="2600" b="0" i="0" u="none" strike="noStrike" cap="none" dirty="0" err="1">
                <a:latin typeface="Questrial"/>
                <a:ea typeface="Questrial"/>
                <a:cs typeface="Questrial"/>
                <a:sym typeface="Questrial"/>
              </a:rPr>
              <a:t>acuerdo</a:t>
            </a:r>
            <a:r>
              <a:rPr lang="en-US" sz="2600" b="0" i="0" u="none" strike="noStrike" cap="none" dirty="0">
                <a:latin typeface="Questrial"/>
                <a:ea typeface="Questrial"/>
                <a:cs typeface="Questrial"/>
                <a:sym typeface="Questrial"/>
              </a:rPr>
              <a:t> con las </a:t>
            </a:r>
            <a:r>
              <a:rPr lang="en-US" sz="2600" b="0" i="0" u="none" strike="noStrike" cap="none" dirty="0" err="1">
                <a:latin typeface="Questrial"/>
                <a:ea typeface="Questrial"/>
                <a:cs typeface="Questrial"/>
                <a:sym typeface="Questrial"/>
              </a:rPr>
              <a:t>instrucciones</a:t>
            </a:r>
            <a:r>
              <a:rPr lang="en-US" sz="2600" b="0" i="0" u="none" strike="noStrike" cap="none" dirty="0">
                <a:latin typeface="Questrial"/>
                <a:ea typeface="Questrial"/>
                <a:cs typeface="Questrial"/>
                <a:sym typeface="Questrial"/>
              </a:rPr>
              <a:t> </a:t>
            </a:r>
            <a:r>
              <a:rPr lang="en-US" sz="2600" b="0" i="0" u="none" strike="noStrike" cap="none" dirty="0" err="1">
                <a:latin typeface="Questrial"/>
                <a:ea typeface="Questrial"/>
                <a:cs typeface="Questrial"/>
                <a:sym typeface="Questrial"/>
              </a:rPr>
              <a:t>dadas</a:t>
            </a:r>
            <a:r>
              <a:rPr lang="en-US" sz="2600" b="0" i="0" u="none" strike="noStrike" cap="none" dirty="0">
                <a:sym typeface="Questrial"/>
              </a:rPr>
              <a:t>.</a:t>
            </a:r>
            <a:endParaRPr dirty="0"/>
          </a:p>
          <a:p>
            <a:pPr marL="304747" marR="0" lvl="0" indent="-304747" algn="l" rtl="0">
              <a:lnSpc>
                <a:spcPct val="95000"/>
              </a:lnSpc>
              <a:spcBef>
                <a:spcPts val="1866"/>
              </a:spcBef>
              <a:spcAft>
                <a:spcPts val="0"/>
              </a:spcAft>
              <a:buClr>
                <a:srgbClr val="056E9F"/>
              </a:buClr>
              <a:buSzPts val="2600"/>
              <a:buFont typeface="Arial"/>
              <a:buChar char="•"/>
            </a:pPr>
            <a:r>
              <a:rPr lang="en-US" sz="2600" b="0" i="0" u="none" strike="noStrike" cap="none" dirty="0" err="1">
                <a:latin typeface="Questrial"/>
                <a:ea typeface="Questrial"/>
                <a:cs typeface="Questrial"/>
                <a:sym typeface="Questrial"/>
              </a:rPr>
              <a:t>Hable</a:t>
            </a:r>
            <a:r>
              <a:rPr lang="en-US" sz="2600" b="0" i="0" u="none" strike="noStrike" cap="none" dirty="0">
                <a:latin typeface="Questrial"/>
                <a:ea typeface="Questrial"/>
                <a:cs typeface="Questrial"/>
                <a:sym typeface="Questrial"/>
              </a:rPr>
              <a:t> el </a:t>
            </a:r>
            <a:r>
              <a:rPr lang="en-US" sz="2600" b="0" i="0" u="none" strike="noStrike" cap="none" dirty="0" err="1">
                <a:latin typeface="Questrial"/>
                <a:ea typeface="Questrial"/>
                <a:cs typeface="Questrial"/>
                <a:sym typeface="Questrial"/>
              </a:rPr>
              <a:t>máximo</a:t>
            </a:r>
            <a:r>
              <a:rPr lang="en-US" sz="2600" b="0" i="0" u="none" strike="noStrike" cap="none" dirty="0">
                <a:latin typeface="Questrial"/>
                <a:ea typeface="Questrial"/>
                <a:cs typeface="Questrial"/>
                <a:sym typeface="Questrial"/>
              </a:rPr>
              <a:t> </a:t>
            </a:r>
            <a:r>
              <a:rPr lang="en-US" sz="2600" b="0" i="0" u="none" strike="noStrike" cap="none" dirty="0" err="1">
                <a:latin typeface="Questrial"/>
                <a:ea typeface="Questrial"/>
                <a:cs typeface="Questrial"/>
                <a:sym typeface="Questrial"/>
              </a:rPr>
              <a:t>posible</a:t>
            </a:r>
            <a:r>
              <a:rPr lang="en-US" sz="2600" b="0" i="0" u="none" strike="noStrike" cap="none" dirty="0">
                <a:sym typeface="Questrial"/>
              </a:rPr>
              <a:t>.</a:t>
            </a:r>
            <a:endParaRPr dirty="0"/>
          </a:p>
          <a:p>
            <a:pPr marL="304747" marR="0" lvl="0" indent="-304747" algn="l" rtl="0">
              <a:lnSpc>
                <a:spcPct val="95000"/>
              </a:lnSpc>
              <a:spcBef>
                <a:spcPts val="1866"/>
              </a:spcBef>
              <a:spcAft>
                <a:spcPts val="0"/>
              </a:spcAft>
              <a:buClr>
                <a:srgbClr val="056E9F"/>
              </a:buClr>
              <a:buSzPts val="2600"/>
              <a:buFont typeface="Arial"/>
              <a:buChar char="•"/>
            </a:pPr>
            <a:r>
              <a:rPr lang="en-US" sz="2600" b="0" i="0" u="none" strike="noStrike" cap="none" dirty="0" err="1">
                <a:latin typeface="Questrial"/>
                <a:ea typeface="Questrial"/>
                <a:cs typeface="Questrial"/>
                <a:sym typeface="Questrial"/>
              </a:rPr>
              <a:t>Hable</a:t>
            </a:r>
            <a:r>
              <a:rPr lang="en-US" sz="2600" b="0" i="0" u="none" strike="noStrike" cap="none" dirty="0">
                <a:latin typeface="Questrial"/>
                <a:ea typeface="Questrial"/>
                <a:cs typeface="Questrial"/>
                <a:sym typeface="Questrial"/>
              </a:rPr>
              <a:t> </a:t>
            </a:r>
            <a:r>
              <a:rPr lang="en-US" sz="2600" b="0" i="0" u="none" strike="noStrike" cap="none" dirty="0" err="1">
                <a:latin typeface="Questrial"/>
                <a:ea typeface="Questrial"/>
                <a:cs typeface="Questrial"/>
                <a:sym typeface="Questrial"/>
              </a:rPr>
              <a:t>pausadamente</a:t>
            </a:r>
            <a:r>
              <a:rPr lang="en-US" sz="2600" b="0" i="0" u="none" strike="noStrike" cap="none" dirty="0">
                <a:sym typeface="Questrial"/>
              </a:rPr>
              <a:t>.</a:t>
            </a:r>
            <a:endParaRPr dirty="0"/>
          </a:p>
          <a:p>
            <a:pPr marL="304747" marR="0" lvl="0" indent="-304747" algn="l" rtl="0">
              <a:lnSpc>
                <a:spcPct val="95000"/>
              </a:lnSpc>
              <a:spcBef>
                <a:spcPts val="1866"/>
              </a:spcBef>
              <a:spcAft>
                <a:spcPts val="0"/>
              </a:spcAft>
              <a:buClr>
                <a:srgbClr val="056E9F"/>
              </a:buClr>
              <a:buSzPts val="2600"/>
              <a:buFont typeface="Arial"/>
              <a:buChar char="•"/>
            </a:pPr>
            <a:r>
              <a:rPr lang="en-US" sz="2600" b="0" i="0" u="none" strike="noStrike" cap="none" dirty="0" err="1">
                <a:latin typeface="Questrial"/>
                <a:ea typeface="Questrial"/>
                <a:cs typeface="Questrial"/>
                <a:sym typeface="Questrial"/>
              </a:rPr>
              <a:t>Pronuncie</a:t>
            </a:r>
            <a:r>
              <a:rPr lang="en-US" sz="2600" b="0" i="0" u="none" strike="noStrike" cap="none" dirty="0">
                <a:latin typeface="Questrial"/>
                <a:ea typeface="Questrial"/>
                <a:cs typeface="Questrial"/>
                <a:sym typeface="Questrial"/>
              </a:rPr>
              <a:t> lo </a:t>
            </a:r>
            <a:r>
              <a:rPr lang="en-US" sz="2600" b="0" i="0" u="none" strike="noStrike" cap="none" dirty="0" err="1">
                <a:latin typeface="Questrial"/>
                <a:ea typeface="Questrial"/>
                <a:cs typeface="Questrial"/>
                <a:sym typeface="Questrial"/>
              </a:rPr>
              <a:t>más</a:t>
            </a:r>
            <a:r>
              <a:rPr lang="en-US" sz="2600" b="0" i="0" u="none" strike="noStrike" cap="none" dirty="0">
                <a:latin typeface="Questrial"/>
                <a:ea typeface="Questrial"/>
                <a:cs typeface="Questrial"/>
                <a:sym typeface="Questrial"/>
              </a:rPr>
              <a:t> </a:t>
            </a:r>
            <a:r>
              <a:rPr lang="en-US" sz="2600" b="0" i="0" u="none" strike="noStrike" cap="none" dirty="0" err="1">
                <a:latin typeface="Questrial"/>
                <a:ea typeface="Questrial"/>
                <a:cs typeface="Questrial"/>
                <a:sym typeface="Questrial"/>
              </a:rPr>
              <a:t>claro</a:t>
            </a:r>
            <a:r>
              <a:rPr lang="en-US" sz="2600" b="0" i="0" u="none" strike="noStrike" cap="none" dirty="0">
                <a:latin typeface="Questrial"/>
                <a:ea typeface="Questrial"/>
                <a:cs typeface="Questrial"/>
                <a:sym typeface="Questrial"/>
              </a:rPr>
              <a:t> que </a:t>
            </a:r>
            <a:r>
              <a:rPr lang="en-US" sz="2600" b="0" i="0" u="none" strike="noStrike" cap="none" dirty="0" err="1">
                <a:latin typeface="Questrial"/>
                <a:ea typeface="Questrial"/>
                <a:cs typeface="Questrial"/>
                <a:sym typeface="Questrial"/>
              </a:rPr>
              <a:t>puedas</a:t>
            </a:r>
            <a:r>
              <a:rPr lang="en-US" sz="2600" b="0" i="0" u="none" strike="noStrike" cap="none" dirty="0">
                <a:sym typeface="Questrial"/>
              </a:rPr>
              <a:t>.</a:t>
            </a:r>
            <a:endParaRPr dirty="0"/>
          </a:p>
          <a:p>
            <a:pPr marL="304747" marR="0" lvl="0" indent="-304747" algn="l" rtl="0">
              <a:lnSpc>
                <a:spcPct val="95000"/>
              </a:lnSpc>
              <a:spcBef>
                <a:spcPts val="1866"/>
              </a:spcBef>
              <a:spcAft>
                <a:spcPts val="0"/>
              </a:spcAft>
              <a:buClr>
                <a:srgbClr val="056E9F"/>
              </a:buClr>
              <a:buSzPts val="2600"/>
              <a:buFont typeface="Arial"/>
              <a:buChar char="•"/>
            </a:pPr>
            <a:r>
              <a:rPr lang="en-US" sz="2600" b="0" i="0" u="none" strike="noStrike" cap="none" dirty="0">
                <a:latin typeface="Questrial"/>
                <a:ea typeface="Questrial"/>
                <a:cs typeface="Questrial"/>
                <a:sym typeface="Questrial"/>
              </a:rPr>
              <a:t>Tres palabras claves:  </a:t>
            </a:r>
            <a:r>
              <a:rPr lang="en-US" sz="2600" b="0" i="0" u="sng" strike="noStrike" cap="none" dirty="0">
                <a:sym typeface="Questrial"/>
              </a:rPr>
              <a:t>LEER, PREPARAR Y GRABAR</a:t>
            </a:r>
            <a:endParaRPr dirty="0"/>
          </a:p>
          <a:p>
            <a:pPr marL="0" marR="0" lvl="0" indent="0" algn="l" rtl="0">
              <a:lnSpc>
                <a:spcPct val="95000"/>
              </a:lnSpc>
              <a:spcBef>
                <a:spcPts val="1866"/>
              </a:spcBef>
              <a:spcAft>
                <a:spcPts val="0"/>
              </a:spcAft>
              <a:buClr>
                <a:srgbClr val="2C7C9F"/>
              </a:buClr>
              <a:buSzPts val="2600"/>
              <a:buFont typeface="Arial"/>
              <a:buNone/>
            </a:pPr>
            <a:endParaRPr sz="2600" b="0" i="0" u="none" strike="noStrike" cap="none" dirty="0">
              <a:solidFill>
                <a:schemeClr val="dk1"/>
              </a:solidFill>
              <a:latin typeface="Questrial"/>
              <a:ea typeface="Questrial"/>
              <a:cs typeface="Questrial"/>
              <a:sym typeface="Questrial"/>
            </a:endParaRPr>
          </a:p>
          <a:p>
            <a:pPr marL="0" marR="0" lvl="0" indent="0" algn="l" rtl="0">
              <a:lnSpc>
                <a:spcPct val="95000"/>
              </a:lnSpc>
              <a:spcBef>
                <a:spcPts val="1866"/>
              </a:spcBef>
              <a:spcAft>
                <a:spcPts val="2100"/>
              </a:spcAft>
              <a:buClr>
                <a:srgbClr val="056E9F"/>
              </a:buClr>
              <a:buSzPts val="2400"/>
              <a:buFont typeface="Arial"/>
              <a:buNone/>
            </a:pPr>
            <a:endParaRPr sz="2400" b="0" i="0" u="none" strike="noStrike" cap="none" dirty="0">
              <a:solidFill>
                <a:schemeClr val="dk1"/>
              </a:solidFill>
              <a:latin typeface="Questrial"/>
              <a:ea typeface="Questrial"/>
              <a:cs typeface="Questrial"/>
              <a:sym typeface="Questrial"/>
            </a:endParaRPr>
          </a:p>
        </p:txBody>
      </p:sp>
      <p:sp>
        <p:nvSpPr>
          <p:cNvPr id="376" name="Shape 376"/>
          <p:cNvSpPr txBox="1">
            <a:spLocks noGrp="1"/>
          </p:cNvSpPr>
          <p:nvPr>
            <p:ph type="ftr" sz="quarter" idx="11"/>
          </p:nvPr>
        </p:nvSpPr>
        <p:spPr>
          <a:prstGeom prst="rect">
            <a:avLst/>
          </a:prstGeom>
          <a:noFill/>
          <a:ln>
            <a:noFill/>
          </a:ln>
        </p:spPr>
        <p:txBody>
          <a:bodyPr spcFirstLastPara="1" wrap="square" lIns="121875" tIns="60925" rIns="121875" bIns="60925" anchor="b" anchorCtr="0">
            <a:noAutofit/>
          </a:bodyPr>
          <a:lstStyle/>
          <a:p>
            <a:pPr marL="0" marR="0" lvl="0" indent="0" algn="ctr" rtl="0">
              <a:spcBef>
                <a:spcPts val="0"/>
              </a:spcBef>
              <a:spcAft>
                <a:spcPts val="0"/>
              </a:spcAft>
              <a:buNone/>
            </a:pPr>
            <a:r>
              <a:rPr lang="en-US"/>
              <a:t>© 2018</a:t>
            </a:r>
            <a:r>
              <a:rPr lang="en-US" sz="1800">
                <a:solidFill>
                  <a:srgbClr val="222F28"/>
                </a:solidFill>
                <a:latin typeface="Questrial"/>
                <a:ea typeface="Questrial"/>
                <a:cs typeface="Questrial"/>
                <a:sym typeface="Questrial"/>
              </a:rPr>
              <a:t>, Region One Education Service Center </a:t>
            </a:r>
            <a:endParaRPr sz="1800">
              <a:solidFill>
                <a:srgbClr val="222F28"/>
              </a:solidFill>
              <a:latin typeface="Questrial"/>
              <a:ea typeface="Questrial"/>
              <a:cs typeface="Questrial"/>
              <a:sym typeface="Questrial"/>
            </a:endParaRPr>
          </a:p>
        </p:txBody>
      </p:sp>
      <p:sp>
        <p:nvSpPr>
          <p:cNvPr id="377" name="Shape 377"/>
          <p:cNvSpPr txBox="1">
            <a:spLocks noGrp="1"/>
          </p:cNvSpPr>
          <p:nvPr>
            <p:ph type="sldNum" sz="quarter" idx="12"/>
          </p:nvPr>
        </p:nvSpPr>
        <p:spPr>
          <a:prstGeom prst="rect">
            <a:avLst/>
          </a:prstGeom>
          <a:noFill/>
          <a:ln>
            <a:noFill/>
          </a:ln>
        </p:spPr>
        <p:txBody>
          <a:bodyPr spcFirstLastPara="1" wrap="square" lIns="121875" tIns="60925" rIns="121875" bIns="60925" anchor="b" anchorCtr="0">
            <a:noAutofit/>
          </a:bodyPr>
          <a:lstStyle/>
          <a:p>
            <a:pPr marL="0" lvl="0" indent="0" rtl="0">
              <a:spcBef>
                <a:spcPts val="0"/>
              </a:spcBef>
              <a:spcAft>
                <a:spcPts val="0"/>
              </a:spcAft>
              <a:buClr>
                <a:srgbClr val="000000"/>
              </a:buClr>
              <a:buFont typeface="Arial"/>
              <a:buNone/>
            </a:pPr>
            <a:fld id="{00000000-1234-1234-1234-123412341234}" type="slidenum">
              <a:rPr lang="en-US"/>
              <a:t>26</a:t>
            </a:fld>
            <a:endParaRPr/>
          </a:p>
        </p:txBody>
      </p:sp>
      <p:sp>
        <p:nvSpPr>
          <p:cNvPr id="375" name="Shape 375"/>
          <p:cNvSpPr txBox="1"/>
          <p:nvPr/>
        </p:nvSpPr>
        <p:spPr>
          <a:xfrm>
            <a:off x="2297112" y="355600"/>
            <a:ext cx="7602538" cy="7874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rgbClr val="31521B"/>
              </a:buClr>
              <a:buSzPts val="4400"/>
              <a:buFont typeface="Questrial"/>
              <a:buNone/>
            </a:pPr>
            <a:r>
              <a:rPr lang="en-US" sz="4400" b="1">
                <a:solidFill>
                  <a:srgbClr val="31521B"/>
                </a:solidFill>
                <a:latin typeface="Questrial"/>
                <a:ea typeface="Questrial"/>
                <a:cs typeface="Questrial"/>
                <a:sym typeface="Questrial"/>
              </a:rPr>
              <a:t>Expresión Oral (20 min)</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Shape 382"/>
          <p:cNvSpPr txBox="1">
            <a:spLocks noGrp="1"/>
          </p:cNvSpPr>
          <p:nvPr>
            <p:ph idx="1"/>
          </p:nvPr>
        </p:nvSpPr>
        <p:spPr>
          <a:xfrm>
            <a:off x="1293812" y="1790701"/>
            <a:ext cx="9829800" cy="2857499"/>
          </a:xfrm>
          <a:prstGeom prst="rect">
            <a:avLst/>
          </a:prstGeom>
          <a:solidFill>
            <a:srgbClr val="FFFF00"/>
          </a:solidFill>
          <a:ln>
            <a:noFill/>
          </a:ln>
        </p:spPr>
        <p:txBody>
          <a:bodyPr spcFirstLastPara="1" wrap="square" lIns="121875" tIns="60925" rIns="121875" bIns="60925" anchor="t" anchorCtr="0">
            <a:noAutofit/>
          </a:bodyPr>
          <a:lstStyle/>
          <a:p>
            <a:pPr marL="0" marR="0" lvl="0" indent="0" algn="l" rtl="0">
              <a:lnSpc>
                <a:spcPct val="95000"/>
              </a:lnSpc>
              <a:spcBef>
                <a:spcPts val="0"/>
              </a:spcBef>
              <a:spcAft>
                <a:spcPts val="0"/>
              </a:spcAft>
              <a:buClr>
                <a:srgbClr val="056E9F"/>
              </a:buClr>
              <a:buSzPts val="3200"/>
              <a:buFont typeface="Arial"/>
              <a:buNone/>
            </a:pPr>
            <a:r>
              <a:rPr lang="en-US" sz="3200" b="0" i="0" u="none" strike="noStrike" cap="none" dirty="0" err="1">
                <a:solidFill>
                  <a:srgbClr val="FF0000"/>
                </a:solidFill>
                <a:latin typeface="Questrial"/>
                <a:ea typeface="Questrial"/>
                <a:cs typeface="Questrial"/>
                <a:sym typeface="Questrial"/>
              </a:rPr>
              <a:t>Pregunta</a:t>
            </a:r>
            <a:r>
              <a:rPr lang="en-US" sz="3200" b="0" i="0" u="none" strike="noStrike" cap="none" dirty="0">
                <a:solidFill>
                  <a:srgbClr val="FF0000"/>
                </a:solidFill>
                <a:latin typeface="Questrial"/>
                <a:ea typeface="Questrial"/>
                <a:cs typeface="Questrial"/>
                <a:sym typeface="Questrial"/>
              </a:rPr>
              <a:t> y </a:t>
            </a:r>
            <a:r>
              <a:rPr lang="en-US" sz="3200" b="0" i="0" u="none" strike="noStrike" cap="none" dirty="0" err="1">
                <a:solidFill>
                  <a:srgbClr val="FF0000"/>
                </a:solidFill>
                <a:latin typeface="Questrial"/>
                <a:ea typeface="Questrial"/>
                <a:cs typeface="Questrial"/>
                <a:sym typeface="Questrial"/>
              </a:rPr>
              <a:t>respuesta</a:t>
            </a:r>
            <a:endParaRPr sz="3200" b="0" i="0" u="none" strike="noStrike" cap="none" dirty="0">
              <a:solidFill>
                <a:srgbClr val="FF0000"/>
              </a:solidFill>
              <a:latin typeface="Questrial"/>
              <a:ea typeface="Questrial"/>
              <a:cs typeface="Questrial"/>
              <a:sym typeface="Questrial"/>
            </a:endParaRPr>
          </a:p>
          <a:p>
            <a:pPr marL="0" marR="0" lvl="0" indent="0" algn="ctr" rtl="0">
              <a:lnSpc>
                <a:spcPct val="95000"/>
              </a:lnSpc>
              <a:spcBef>
                <a:spcPts val="1866"/>
              </a:spcBef>
              <a:spcAft>
                <a:spcPts val="0"/>
              </a:spcAft>
              <a:buClr>
                <a:srgbClr val="056E9F"/>
              </a:buClr>
              <a:buSzPts val="6000"/>
              <a:buFont typeface="Arial"/>
              <a:buNone/>
            </a:pPr>
            <a:r>
              <a:rPr lang="en-US" sz="6000" b="0" i="0" u="none" strike="noStrike" cap="none" dirty="0">
                <a:solidFill>
                  <a:srgbClr val="3F3F3F"/>
                </a:solidFill>
                <a:latin typeface="Questrial"/>
                <a:ea typeface="Questrial"/>
                <a:cs typeface="Questrial"/>
                <a:sym typeface="Questrial"/>
              </a:rPr>
              <a:t>¡VAMOS A PRACTICAR!</a:t>
            </a:r>
            <a:endParaRPr dirty="0"/>
          </a:p>
          <a:p>
            <a:pPr marL="304747" marR="0" lvl="0" indent="-152347" algn="l" rtl="0">
              <a:lnSpc>
                <a:spcPct val="95000"/>
              </a:lnSpc>
              <a:spcBef>
                <a:spcPts val="1866"/>
              </a:spcBef>
              <a:spcAft>
                <a:spcPts val="2100"/>
              </a:spcAft>
              <a:buClr>
                <a:srgbClr val="056E9F"/>
              </a:buClr>
              <a:buSzPts val="2400"/>
              <a:buFont typeface="Arial"/>
              <a:buNone/>
            </a:pPr>
            <a:endParaRPr sz="2400" b="0" i="0" u="none" strike="noStrike" cap="none" dirty="0">
              <a:solidFill>
                <a:schemeClr val="dk1"/>
              </a:solidFill>
              <a:latin typeface="Questrial"/>
              <a:ea typeface="Questrial"/>
              <a:cs typeface="Questrial"/>
              <a:sym typeface="Questrial"/>
            </a:endParaRPr>
          </a:p>
        </p:txBody>
      </p:sp>
      <p:sp>
        <p:nvSpPr>
          <p:cNvPr id="384" name="Shape 384"/>
          <p:cNvSpPr txBox="1">
            <a:spLocks noGrp="1"/>
          </p:cNvSpPr>
          <p:nvPr>
            <p:ph type="ftr" sz="quarter" idx="11"/>
          </p:nvPr>
        </p:nvSpPr>
        <p:spPr>
          <a:prstGeom prst="rect">
            <a:avLst/>
          </a:prstGeom>
          <a:noFill/>
          <a:ln>
            <a:noFill/>
          </a:ln>
        </p:spPr>
        <p:txBody>
          <a:bodyPr spcFirstLastPara="1" wrap="square" lIns="121875" tIns="60925" rIns="121875" bIns="60925" anchor="b" anchorCtr="0">
            <a:noAutofit/>
          </a:bodyPr>
          <a:lstStyle/>
          <a:p>
            <a:pPr marL="0" marR="0" lvl="0" indent="0" algn="ctr" rtl="0">
              <a:spcBef>
                <a:spcPts val="0"/>
              </a:spcBef>
              <a:spcAft>
                <a:spcPts val="0"/>
              </a:spcAft>
              <a:buNone/>
            </a:pPr>
            <a:r>
              <a:rPr lang="en-US"/>
              <a:t>© 2018</a:t>
            </a:r>
            <a:r>
              <a:rPr lang="en-US" sz="1800">
                <a:solidFill>
                  <a:srgbClr val="222F28"/>
                </a:solidFill>
                <a:latin typeface="Questrial"/>
                <a:ea typeface="Questrial"/>
                <a:cs typeface="Questrial"/>
                <a:sym typeface="Questrial"/>
              </a:rPr>
              <a:t>, Region One Education Service Center </a:t>
            </a:r>
            <a:endParaRPr sz="1800">
              <a:solidFill>
                <a:srgbClr val="222F28"/>
              </a:solidFill>
              <a:latin typeface="Questrial"/>
              <a:ea typeface="Questrial"/>
              <a:cs typeface="Questrial"/>
              <a:sym typeface="Questrial"/>
            </a:endParaRPr>
          </a:p>
        </p:txBody>
      </p:sp>
      <p:sp>
        <p:nvSpPr>
          <p:cNvPr id="385" name="Shape 385"/>
          <p:cNvSpPr txBox="1">
            <a:spLocks noGrp="1"/>
          </p:cNvSpPr>
          <p:nvPr>
            <p:ph type="sldNum" sz="quarter" idx="12"/>
          </p:nvPr>
        </p:nvSpPr>
        <p:spPr>
          <a:prstGeom prst="rect">
            <a:avLst/>
          </a:prstGeom>
          <a:noFill/>
          <a:ln>
            <a:noFill/>
          </a:ln>
        </p:spPr>
        <p:txBody>
          <a:bodyPr spcFirstLastPara="1" wrap="square" lIns="121875" tIns="60925" rIns="121875" bIns="60925" anchor="b" anchorCtr="0">
            <a:noAutofit/>
          </a:bodyPr>
          <a:lstStyle/>
          <a:p>
            <a:pPr marL="0" lvl="0" indent="0" rtl="0">
              <a:spcBef>
                <a:spcPts val="0"/>
              </a:spcBef>
              <a:spcAft>
                <a:spcPts val="0"/>
              </a:spcAft>
              <a:buClr>
                <a:srgbClr val="000000"/>
              </a:buClr>
              <a:buFont typeface="Arial"/>
              <a:buNone/>
            </a:pPr>
            <a:fld id="{00000000-1234-1234-1234-123412341234}" type="slidenum">
              <a:rPr lang="en-US"/>
              <a:t>27</a:t>
            </a:fld>
            <a:endParaRPr/>
          </a:p>
        </p:txBody>
      </p:sp>
      <p:sp>
        <p:nvSpPr>
          <p:cNvPr id="383" name="Shape 383"/>
          <p:cNvSpPr txBox="1"/>
          <p:nvPr/>
        </p:nvSpPr>
        <p:spPr>
          <a:xfrm>
            <a:off x="2513012" y="558800"/>
            <a:ext cx="7386638" cy="1013968"/>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rgbClr val="31521B"/>
              </a:buClr>
              <a:buSzPts val="4400"/>
              <a:buFont typeface="Questrial"/>
              <a:buNone/>
            </a:pPr>
            <a:r>
              <a:rPr lang="en-US" sz="4400" b="1">
                <a:solidFill>
                  <a:srgbClr val="31521B"/>
                </a:solidFill>
                <a:latin typeface="Questrial"/>
                <a:ea typeface="Questrial"/>
                <a:cs typeface="Questrial"/>
                <a:sym typeface="Questrial"/>
              </a:rPr>
              <a:t>Expresión Oral (20 min)</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Shape 390"/>
          <p:cNvSpPr txBox="1">
            <a:spLocks noGrp="1"/>
          </p:cNvSpPr>
          <p:nvPr>
            <p:ph idx="1"/>
          </p:nvPr>
        </p:nvSpPr>
        <p:spPr>
          <a:xfrm>
            <a:off x="531812" y="1066800"/>
            <a:ext cx="11277600" cy="5029200"/>
          </a:xfrm>
          <a:prstGeom prst="rect">
            <a:avLst/>
          </a:prstGeom>
          <a:noFill/>
          <a:ln>
            <a:noFill/>
          </a:ln>
        </p:spPr>
        <p:txBody>
          <a:bodyPr spcFirstLastPara="1" wrap="square" lIns="121875" tIns="60925" rIns="121875" bIns="60925" anchor="t" anchorCtr="0">
            <a:noAutofit/>
          </a:bodyPr>
          <a:lstStyle/>
          <a:p>
            <a:pPr marL="0" marR="0" lvl="0" indent="0" algn="l" rtl="0">
              <a:lnSpc>
                <a:spcPct val="85000"/>
              </a:lnSpc>
              <a:spcBef>
                <a:spcPts val="0"/>
              </a:spcBef>
              <a:spcAft>
                <a:spcPts val="0"/>
              </a:spcAft>
              <a:buClr>
                <a:srgbClr val="056E9F"/>
              </a:buClr>
              <a:buSzPts val="3200"/>
              <a:buFont typeface="Arial"/>
              <a:buNone/>
            </a:pPr>
            <a:r>
              <a:rPr lang="en-US" sz="3200" b="0" i="0" u="none" strike="noStrike" cap="none" dirty="0">
                <a:solidFill>
                  <a:schemeClr val="dk1"/>
                </a:solidFill>
                <a:latin typeface="Questrial"/>
                <a:ea typeface="Questrial"/>
                <a:cs typeface="Questrial"/>
                <a:sym typeface="Questrial"/>
              </a:rPr>
              <a:t>   </a:t>
            </a:r>
            <a:r>
              <a:rPr lang="en-US" sz="2800" b="0" i="0" u="none" strike="noStrike" cap="none" dirty="0" err="1">
                <a:latin typeface="Questrial"/>
                <a:ea typeface="Questrial"/>
                <a:cs typeface="Questrial"/>
                <a:sym typeface="Questrial"/>
              </a:rPr>
              <a:t>Presentación</a:t>
            </a:r>
            <a:r>
              <a:rPr lang="en-US" sz="2800" b="0" i="0" u="none" strike="noStrike" cap="none" dirty="0">
                <a:sym typeface="Questrial"/>
              </a:rPr>
              <a:t> oral</a:t>
            </a:r>
            <a:endParaRPr sz="2800" dirty="0"/>
          </a:p>
          <a:p>
            <a:pPr marL="304747" marR="0" lvl="0" indent="-304747" algn="l" rtl="0">
              <a:lnSpc>
                <a:spcPct val="140000"/>
              </a:lnSpc>
              <a:spcBef>
                <a:spcPts val="1866"/>
              </a:spcBef>
              <a:spcAft>
                <a:spcPts val="0"/>
              </a:spcAft>
              <a:buClr>
                <a:srgbClr val="056E9F"/>
              </a:buClr>
              <a:buSzPts val="2600"/>
              <a:buFont typeface="Arial"/>
              <a:buChar char="•"/>
            </a:pPr>
            <a:r>
              <a:rPr lang="en-US" sz="2800" b="0" i="0" u="none" strike="noStrike" cap="none" dirty="0" err="1">
                <a:latin typeface="Questrial"/>
                <a:ea typeface="Questrial"/>
                <a:cs typeface="Questrial"/>
                <a:sym typeface="Questrial"/>
              </a:rPr>
              <a:t>Dará</a:t>
            </a:r>
            <a:r>
              <a:rPr lang="en-US" sz="2800" b="0" i="0" u="none" strike="noStrike" cap="none" dirty="0">
                <a:latin typeface="Questrial"/>
                <a:ea typeface="Questrial"/>
                <a:cs typeface="Questrial"/>
                <a:sym typeface="Questrial"/>
              </a:rPr>
              <a:t> </a:t>
            </a:r>
            <a:r>
              <a:rPr lang="en-US" sz="2800" b="0" i="0" u="none" strike="noStrike" cap="none" dirty="0" err="1">
                <a:latin typeface="Questrial"/>
                <a:ea typeface="Questrial"/>
                <a:cs typeface="Questrial"/>
                <a:sym typeface="Questrial"/>
              </a:rPr>
              <a:t>una</a:t>
            </a:r>
            <a:r>
              <a:rPr lang="en-US" sz="2800" b="0" i="0" u="none" strike="noStrike" cap="none" dirty="0">
                <a:latin typeface="Questrial"/>
                <a:ea typeface="Questrial"/>
                <a:cs typeface="Questrial"/>
                <a:sym typeface="Questrial"/>
              </a:rPr>
              <a:t> </a:t>
            </a:r>
            <a:r>
              <a:rPr lang="en-US" sz="2800" b="0" i="0" u="none" strike="noStrike" cap="none" dirty="0" err="1">
                <a:latin typeface="Questrial"/>
                <a:ea typeface="Questrial"/>
                <a:cs typeface="Questrial"/>
                <a:sym typeface="Questrial"/>
              </a:rPr>
              <a:t>presentación</a:t>
            </a:r>
            <a:r>
              <a:rPr lang="en-US" sz="2800" b="0" i="0" u="none" strike="noStrike" cap="none" dirty="0">
                <a:latin typeface="Questrial"/>
                <a:ea typeface="Questrial"/>
                <a:cs typeface="Questrial"/>
                <a:sym typeface="Questrial"/>
              </a:rPr>
              <a:t> </a:t>
            </a:r>
            <a:r>
              <a:rPr lang="en-US" sz="2800" b="0" i="0" u="none" strike="noStrike" cap="none" dirty="0" err="1">
                <a:latin typeface="Questrial"/>
                <a:ea typeface="Questrial"/>
                <a:cs typeface="Questrial"/>
                <a:sym typeface="Questrial"/>
              </a:rPr>
              <a:t>basándose</a:t>
            </a:r>
            <a:r>
              <a:rPr lang="en-US" sz="2800" b="0" i="0" u="none" strike="noStrike" cap="none" dirty="0">
                <a:latin typeface="Questrial"/>
                <a:ea typeface="Questrial"/>
                <a:cs typeface="Questrial"/>
                <a:sym typeface="Questrial"/>
              </a:rPr>
              <a:t> </a:t>
            </a:r>
            <a:r>
              <a:rPr lang="en-US" sz="2800" b="0" i="0" u="none" strike="noStrike" cap="none" dirty="0" err="1">
                <a:latin typeface="Questrial"/>
                <a:ea typeface="Questrial"/>
                <a:cs typeface="Questrial"/>
                <a:sym typeface="Questrial"/>
              </a:rPr>
              <a:t>en</a:t>
            </a:r>
            <a:r>
              <a:rPr lang="en-US" sz="2800" b="0" i="0" u="none" strike="noStrike" cap="none" dirty="0">
                <a:latin typeface="Questrial"/>
                <a:ea typeface="Questrial"/>
                <a:cs typeface="Questrial"/>
                <a:sym typeface="Questrial"/>
              </a:rPr>
              <a:t> la </a:t>
            </a:r>
            <a:r>
              <a:rPr lang="en-US" sz="2800" b="0" i="0" u="none" strike="noStrike" cap="none" dirty="0" err="1">
                <a:latin typeface="Questrial"/>
                <a:ea typeface="Questrial"/>
                <a:cs typeface="Questrial"/>
                <a:sym typeface="Questrial"/>
              </a:rPr>
              <a:t>información</a:t>
            </a:r>
            <a:r>
              <a:rPr lang="en-US" sz="2800" b="0" i="0" u="none" strike="noStrike" cap="none" dirty="0">
                <a:latin typeface="Questrial"/>
                <a:ea typeface="Questrial"/>
                <a:cs typeface="Questrial"/>
                <a:sym typeface="Questrial"/>
              </a:rPr>
              <a:t> </a:t>
            </a:r>
            <a:r>
              <a:rPr lang="en-US" sz="2800" b="0" i="0" u="none" strike="noStrike" cap="none" dirty="0" err="1">
                <a:latin typeface="Questrial"/>
                <a:ea typeface="Questrial"/>
                <a:cs typeface="Questrial"/>
                <a:sym typeface="Questrial"/>
              </a:rPr>
              <a:t>proporcionada</a:t>
            </a:r>
            <a:r>
              <a:rPr lang="en-US" sz="2800" b="0" i="0" u="none" strike="noStrike" cap="none" dirty="0">
                <a:sym typeface="Questrial"/>
              </a:rPr>
              <a:t>.  </a:t>
            </a:r>
            <a:endParaRPr sz="2800" dirty="0"/>
          </a:p>
          <a:p>
            <a:pPr marL="304747" marR="0" lvl="0" indent="-304747" algn="l" rtl="0">
              <a:lnSpc>
                <a:spcPct val="140000"/>
              </a:lnSpc>
              <a:spcBef>
                <a:spcPts val="1866"/>
              </a:spcBef>
              <a:spcAft>
                <a:spcPts val="0"/>
              </a:spcAft>
              <a:buClr>
                <a:srgbClr val="056E9F"/>
              </a:buClr>
              <a:buSzPts val="2600"/>
              <a:buFont typeface="Arial"/>
              <a:buChar char="•"/>
            </a:pPr>
            <a:r>
              <a:rPr lang="en-US" sz="2800" b="0" i="0" u="none" strike="noStrike" cap="none" dirty="0" err="1">
                <a:latin typeface="Questrial"/>
                <a:ea typeface="Questrial"/>
                <a:cs typeface="Questrial"/>
                <a:sym typeface="Questrial"/>
              </a:rPr>
              <a:t>Tendrá</a:t>
            </a:r>
            <a:r>
              <a:rPr lang="en-US" sz="2800" b="0" i="0" u="none" strike="noStrike" cap="none" dirty="0">
                <a:latin typeface="Questrial"/>
                <a:ea typeface="Questrial"/>
                <a:cs typeface="Questrial"/>
                <a:sym typeface="Questrial"/>
              </a:rPr>
              <a:t> </a:t>
            </a:r>
            <a:r>
              <a:rPr lang="en-US" sz="2800" b="1" i="1" u="sng" strike="noStrike" cap="none" dirty="0">
                <a:latin typeface="Questrial"/>
                <a:ea typeface="Questrial"/>
                <a:cs typeface="Questrial"/>
                <a:sym typeface="Questrial"/>
              </a:rPr>
              <a:t>45 </a:t>
            </a:r>
            <a:r>
              <a:rPr lang="en-US" sz="2800" b="1" i="1" u="sng" strike="noStrike" cap="none" dirty="0" err="1">
                <a:latin typeface="Questrial"/>
                <a:ea typeface="Questrial"/>
                <a:cs typeface="Questrial"/>
                <a:sym typeface="Questrial"/>
              </a:rPr>
              <a:t>segundos</a:t>
            </a:r>
            <a:r>
              <a:rPr lang="en-US" sz="2800" b="1" i="1" u="sng" strike="noStrike" cap="none" dirty="0">
                <a:latin typeface="Questrial"/>
                <a:ea typeface="Questrial"/>
                <a:cs typeface="Questrial"/>
                <a:sym typeface="Questrial"/>
              </a:rPr>
              <a:t> </a:t>
            </a:r>
            <a:r>
              <a:rPr lang="en-US" sz="2800" b="0" i="0" u="none" strike="noStrike" cap="none" dirty="0">
                <a:latin typeface="Questrial"/>
                <a:ea typeface="Questrial"/>
                <a:cs typeface="Questrial"/>
                <a:sym typeface="Questrial"/>
              </a:rPr>
              <a:t>para leer la </a:t>
            </a:r>
            <a:r>
              <a:rPr lang="en-US" sz="2800" b="0" i="0" u="none" strike="noStrike" cap="none" dirty="0" err="1">
                <a:latin typeface="Questrial"/>
                <a:ea typeface="Questrial"/>
                <a:cs typeface="Questrial"/>
                <a:sym typeface="Questrial"/>
              </a:rPr>
              <a:t>información</a:t>
            </a:r>
            <a:r>
              <a:rPr lang="en-US" sz="2800" b="0" i="0" u="none" strike="noStrike" cap="none" dirty="0">
                <a:latin typeface="Questrial"/>
                <a:ea typeface="Questrial"/>
                <a:cs typeface="Questrial"/>
                <a:sym typeface="Questrial"/>
              </a:rPr>
              <a:t> </a:t>
            </a:r>
            <a:r>
              <a:rPr lang="en-US" sz="2800" b="0" i="0" u="none" strike="noStrike" cap="none" dirty="0" err="1">
                <a:latin typeface="Questrial"/>
                <a:ea typeface="Questrial"/>
                <a:cs typeface="Questrial"/>
                <a:sym typeface="Questrial"/>
              </a:rPr>
              <a:t>proporcionada</a:t>
            </a:r>
            <a:r>
              <a:rPr lang="en-US" sz="2800" b="0" i="0" u="none" strike="noStrike" cap="none" dirty="0">
                <a:latin typeface="Questrial"/>
                <a:ea typeface="Questrial"/>
                <a:cs typeface="Questrial"/>
                <a:sym typeface="Questrial"/>
              </a:rPr>
              <a:t> para </a:t>
            </a:r>
            <a:r>
              <a:rPr lang="en-US" sz="2800" b="0" i="0" u="none" strike="noStrike" cap="none" dirty="0" err="1">
                <a:latin typeface="Questrial"/>
                <a:ea typeface="Questrial"/>
                <a:cs typeface="Questrial"/>
                <a:sym typeface="Questrial"/>
              </a:rPr>
              <a:t>su</a:t>
            </a:r>
            <a:r>
              <a:rPr lang="en-US" sz="2800" b="0" i="0" u="none" strike="noStrike" cap="none" dirty="0">
                <a:latin typeface="Questrial"/>
                <a:ea typeface="Questrial"/>
                <a:cs typeface="Questrial"/>
                <a:sym typeface="Questrial"/>
              </a:rPr>
              <a:t> </a:t>
            </a:r>
            <a:r>
              <a:rPr lang="en-US" sz="2800" b="0" i="0" u="none" strike="noStrike" cap="none" dirty="0" err="1">
                <a:latin typeface="Questrial"/>
                <a:ea typeface="Questrial"/>
                <a:cs typeface="Questrial"/>
                <a:sym typeface="Questrial"/>
              </a:rPr>
              <a:t>presentación</a:t>
            </a:r>
            <a:r>
              <a:rPr lang="en-US" sz="2800" b="0" i="0" u="none" strike="noStrike" cap="none" dirty="0">
                <a:sym typeface="Questrial"/>
              </a:rPr>
              <a:t> oral.</a:t>
            </a:r>
            <a:endParaRPr sz="2800" dirty="0"/>
          </a:p>
          <a:p>
            <a:pPr marL="304747" marR="0" lvl="0" indent="-304747" algn="l" rtl="0">
              <a:lnSpc>
                <a:spcPct val="140000"/>
              </a:lnSpc>
              <a:spcBef>
                <a:spcPts val="1866"/>
              </a:spcBef>
              <a:spcAft>
                <a:spcPts val="0"/>
              </a:spcAft>
              <a:buClr>
                <a:srgbClr val="056E9F"/>
              </a:buClr>
              <a:buSzPts val="2600"/>
              <a:buFont typeface="Arial"/>
              <a:buChar char="•"/>
            </a:pPr>
            <a:r>
              <a:rPr lang="en-US" sz="2800" b="0" i="0" u="none" strike="noStrike" cap="none" dirty="0" err="1">
                <a:latin typeface="Questrial"/>
                <a:ea typeface="Questrial"/>
                <a:cs typeface="Questrial"/>
                <a:sym typeface="Questrial"/>
              </a:rPr>
              <a:t>Tendrá</a:t>
            </a:r>
            <a:r>
              <a:rPr lang="en-US" sz="2800" b="0" i="0" u="none" strike="noStrike" cap="none" dirty="0">
                <a:latin typeface="Questrial"/>
                <a:ea typeface="Questrial"/>
                <a:cs typeface="Questrial"/>
                <a:sym typeface="Questrial"/>
              </a:rPr>
              <a:t> </a:t>
            </a:r>
            <a:r>
              <a:rPr lang="en-US" sz="2800" b="1" i="1" u="sng" strike="noStrike" cap="none" dirty="0">
                <a:latin typeface="Questrial"/>
                <a:ea typeface="Questrial"/>
                <a:cs typeface="Questrial"/>
                <a:sym typeface="Questrial"/>
              </a:rPr>
              <a:t>dos </a:t>
            </a:r>
            <a:r>
              <a:rPr lang="en-US" sz="2800" b="1" i="1" u="sng" strike="noStrike" cap="none" dirty="0" err="1">
                <a:latin typeface="Questrial"/>
                <a:ea typeface="Questrial"/>
                <a:cs typeface="Questrial"/>
                <a:sym typeface="Questrial"/>
              </a:rPr>
              <a:t>minutos</a:t>
            </a:r>
            <a:r>
              <a:rPr lang="en-US" sz="2800" b="1" i="1" u="sng" strike="noStrike" cap="none" dirty="0">
                <a:latin typeface="Questrial"/>
                <a:ea typeface="Questrial"/>
                <a:cs typeface="Questrial"/>
                <a:sym typeface="Questrial"/>
              </a:rPr>
              <a:t> </a:t>
            </a:r>
            <a:r>
              <a:rPr lang="en-US" sz="2800" b="0" i="0" u="none" strike="noStrike" cap="none" dirty="0">
                <a:latin typeface="Questrial"/>
                <a:ea typeface="Questrial"/>
                <a:cs typeface="Questrial"/>
                <a:sym typeface="Questrial"/>
              </a:rPr>
              <a:t>para </a:t>
            </a:r>
            <a:r>
              <a:rPr lang="en-US" sz="2800" b="0" i="0" u="none" strike="noStrike" cap="none" dirty="0" err="1">
                <a:latin typeface="Questrial"/>
                <a:ea typeface="Questrial"/>
                <a:cs typeface="Questrial"/>
                <a:sym typeface="Questrial"/>
              </a:rPr>
              <a:t>preparar</a:t>
            </a:r>
            <a:r>
              <a:rPr lang="en-US" sz="2800" b="0" i="0" u="none" strike="noStrike" cap="none" dirty="0">
                <a:latin typeface="Questrial"/>
                <a:ea typeface="Questrial"/>
                <a:cs typeface="Questrial"/>
                <a:sym typeface="Questrial"/>
              </a:rPr>
              <a:t> </a:t>
            </a:r>
            <a:r>
              <a:rPr lang="en-US" sz="2800" b="0" i="0" u="none" strike="noStrike" cap="none" dirty="0" err="1">
                <a:latin typeface="Questrial"/>
                <a:ea typeface="Questrial"/>
                <a:cs typeface="Questrial"/>
                <a:sym typeface="Questrial"/>
              </a:rPr>
              <a:t>su</a:t>
            </a:r>
            <a:r>
              <a:rPr lang="en-US" sz="2800" b="0" i="0" u="none" strike="noStrike" cap="none" dirty="0">
                <a:latin typeface="Questrial"/>
                <a:ea typeface="Questrial"/>
                <a:cs typeface="Questrial"/>
                <a:sym typeface="Questrial"/>
              </a:rPr>
              <a:t> </a:t>
            </a:r>
            <a:r>
              <a:rPr lang="en-US" sz="2800" b="0" i="0" u="none" strike="noStrike" cap="none" dirty="0" err="1">
                <a:latin typeface="Questrial"/>
                <a:ea typeface="Questrial"/>
                <a:cs typeface="Questrial"/>
                <a:sym typeface="Questrial"/>
              </a:rPr>
              <a:t>presentación</a:t>
            </a:r>
            <a:r>
              <a:rPr lang="en-US" sz="2800" b="0" i="0" u="none" strike="noStrike" cap="none" dirty="0">
                <a:sym typeface="Questrial"/>
              </a:rPr>
              <a:t>.</a:t>
            </a:r>
            <a:endParaRPr sz="2800" dirty="0"/>
          </a:p>
          <a:p>
            <a:pPr marL="304747" marR="0" lvl="0" indent="-304747" algn="l" rtl="0">
              <a:lnSpc>
                <a:spcPct val="140000"/>
              </a:lnSpc>
              <a:spcBef>
                <a:spcPts val="1866"/>
              </a:spcBef>
              <a:spcAft>
                <a:spcPts val="2100"/>
              </a:spcAft>
              <a:buClr>
                <a:srgbClr val="056E9F"/>
              </a:buClr>
              <a:buSzPts val="2600"/>
              <a:buFont typeface="Arial"/>
              <a:buChar char="•"/>
            </a:pPr>
            <a:r>
              <a:rPr lang="en-US" sz="2800" b="0" i="0" u="none" strike="noStrike" cap="none" dirty="0" err="1">
                <a:latin typeface="Questrial"/>
                <a:ea typeface="Questrial"/>
                <a:cs typeface="Questrial"/>
                <a:sym typeface="Questrial"/>
              </a:rPr>
              <a:t>Después</a:t>
            </a:r>
            <a:r>
              <a:rPr lang="en-US" sz="2800" b="0" i="0" u="none" strike="noStrike" cap="none" dirty="0">
                <a:latin typeface="Questrial"/>
                <a:ea typeface="Questrial"/>
                <a:cs typeface="Questrial"/>
                <a:sym typeface="Questrial"/>
              </a:rPr>
              <a:t> </a:t>
            </a:r>
            <a:r>
              <a:rPr lang="en-US" sz="2800" b="0" i="0" u="none" strike="noStrike" cap="none" dirty="0" err="1">
                <a:latin typeface="Questrial"/>
                <a:ea typeface="Questrial"/>
                <a:cs typeface="Questrial"/>
                <a:sym typeface="Questrial"/>
              </a:rPr>
              <a:t>tendrá</a:t>
            </a:r>
            <a:r>
              <a:rPr lang="en-US" sz="2800" b="0" i="0" u="none" strike="noStrike" cap="none" dirty="0">
                <a:latin typeface="Questrial"/>
                <a:ea typeface="Questrial"/>
                <a:cs typeface="Questrial"/>
                <a:sym typeface="Questrial"/>
              </a:rPr>
              <a:t> </a:t>
            </a:r>
            <a:r>
              <a:rPr lang="en-US" sz="2800" b="1" i="1" u="sng" strike="noStrike" cap="none" dirty="0">
                <a:latin typeface="Questrial"/>
                <a:ea typeface="Questrial"/>
                <a:cs typeface="Questrial"/>
                <a:sym typeface="Questrial"/>
              </a:rPr>
              <a:t>dos </a:t>
            </a:r>
            <a:r>
              <a:rPr lang="en-US" sz="2800" b="1" i="1" u="sng" strike="noStrike" cap="none" dirty="0" err="1">
                <a:latin typeface="Questrial"/>
                <a:ea typeface="Questrial"/>
                <a:cs typeface="Questrial"/>
                <a:sym typeface="Questrial"/>
              </a:rPr>
              <a:t>minutos</a:t>
            </a:r>
            <a:r>
              <a:rPr lang="en-US" sz="2800" b="1" i="1" u="sng" strike="noStrike" cap="none" dirty="0">
                <a:latin typeface="Questrial"/>
                <a:ea typeface="Questrial"/>
                <a:cs typeface="Questrial"/>
                <a:sym typeface="Questrial"/>
              </a:rPr>
              <a:t> para </a:t>
            </a:r>
            <a:r>
              <a:rPr lang="en-US" sz="2800" b="1" i="1" u="sng" strike="noStrike" cap="none" dirty="0" err="1">
                <a:latin typeface="Questrial"/>
                <a:ea typeface="Questrial"/>
                <a:cs typeface="Questrial"/>
                <a:sym typeface="Questrial"/>
              </a:rPr>
              <a:t>grabar</a:t>
            </a:r>
            <a:r>
              <a:rPr lang="en-US" sz="2800" b="1" i="1" u="sng" strike="noStrike" cap="none" dirty="0">
                <a:latin typeface="Questrial"/>
                <a:ea typeface="Questrial"/>
                <a:cs typeface="Questrial"/>
                <a:sym typeface="Questrial"/>
              </a:rPr>
              <a:t> </a:t>
            </a:r>
            <a:r>
              <a:rPr lang="en-US" sz="2800" b="0" i="0" u="none" strike="noStrike" cap="none" dirty="0" err="1">
                <a:latin typeface="Questrial"/>
                <a:ea typeface="Questrial"/>
                <a:cs typeface="Questrial"/>
                <a:sym typeface="Questrial"/>
              </a:rPr>
              <a:t>su</a:t>
            </a:r>
            <a:r>
              <a:rPr lang="en-US" sz="2800" b="0" i="0" u="none" strike="noStrike" cap="none" dirty="0">
                <a:latin typeface="Questrial"/>
                <a:ea typeface="Questrial"/>
                <a:cs typeface="Questrial"/>
                <a:sym typeface="Questrial"/>
              </a:rPr>
              <a:t> </a:t>
            </a:r>
            <a:r>
              <a:rPr lang="en-US" sz="2800" b="0" i="0" u="none" strike="noStrike" cap="none" dirty="0" err="1">
                <a:latin typeface="Questrial"/>
                <a:ea typeface="Questrial"/>
                <a:cs typeface="Questrial"/>
                <a:sym typeface="Questrial"/>
              </a:rPr>
              <a:t>presentación</a:t>
            </a:r>
            <a:r>
              <a:rPr lang="en-US" sz="2800" b="0" i="0" u="none" strike="noStrike" cap="none" dirty="0">
                <a:sym typeface="Questrial"/>
              </a:rPr>
              <a:t>.</a:t>
            </a:r>
            <a:endParaRPr sz="2800" dirty="0"/>
          </a:p>
        </p:txBody>
      </p:sp>
      <p:sp>
        <p:nvSpPr>
          <p:cNvPr id="392" name="Shape 392"/>
          <p:cNvSpPr txBox="1">
            <a:spLocks noGrp="1"/>
          </p:cNvSpPr>
          <p:nvPr>
            <p:ph type="ftr" sz="quarter" idx="11"/>
          </p:nvPr>
        </p:nvSpPr>
        <p:spPr>
          <a:prstGeom prst="rect">
            <a:avLst/>
          </a:prstGeom>
          <a:noFill/>
          <a:ln>
            <a:noFill/>
          </a:ln>
        </p:spPr>
        <p:txBody>
          <a:bodyPr spcFirstLastPara="1" wrap="square" lIns="121875" tIns="60925" rIns="121875" bIns="60925" anchor="b" anchorCtr="0">
            <a:noAutofit/>
          </a:bodyPr>
          <a:lstStyle/>
          <a:p>
            <a:pPr marL="0" marR="0" lvl="0" indent="0" algn="ctr" rtl="0">
              <a:spcBef>
                <a:spcPts val="0"/>
              </a:spcBef>
              <a:spcAft>
                <a:spcPts val="0"/>
              </a:spcAft>
              <a:buNone/>
            </a:pPr>
            <a:r>
              <a:rPr lang="en-US"/>
              <a:t>© 2018</a:t>
            </a:r>
            <a:r>
              <a:rPr lang="en-US" sz="1800">
                <a:solidFill>
                  <a:srgbClr val="222F28"/>
                </a:solidFill>
                <a:latin typeface="Questrial"/>
                <a:ea typeface="Questrial"/>
                <a:cs typeface="Questrial"/>
                <a:sym typeface="Questrial"/>
              </a:rPr>
              <a:t>, Region One Education Service Center </a:t>
            </a:r>
            <a:endParaRPr sz="1800">
              <a:solidFill>
                <a:srgbClr val="222F28"/>
              </a:solidFill>
              <a:latin typeface="Questrial"/>
              <a:ea typeface="Questrial"/>
              <a:cs typeface="Questrial"/>
              <a:sym typeface="Questrial"/>
            </a:endParaRPr>
          </a:p>
        </p:txBody>
      </p:sp>
      <p:sp>
        <p:nvSpPr>
          <p:cNvPr id="393" name="Shape 393"/>
          <p:cNvSpPr txBox="1">
            <a:spLocks noGrp="1"/>
          </p:cNvSpPr>
          <p:nvPr>
            <p:ph type="sldNum" sz="quarter" idx="12"/>
          </p:nvPr>
        </p:nvSpPr>
        <p:spPr>
          <a:prstGeom prst="rect">
            <a:avLst/>
          </a:prstGeom>
          <a:noFill/>
          <a:ln>
            <a:noFill/>
          </a:ln>
        </p:spPr>
        <p:txBody>
          <a:bodyPr spcFirstLastPara="1" wrap="square" lIns="121875" tIns="60925" rIns="121875" bIns="60925" anchor="b" anchorCtr="0">
            <a:noAutofit/>
          </a:bodyPr>
          <a:lstStyle/>
          <a:p>
            <a:pPr marL="0" lvl="0" indent="0" rtl="0">
              <a:spcBef>
                <a:spcPts val="0"/>
              </a:spcBef>
              <a:spcAft>
                <a:spcPts val="0"/>
              </a:spcAft>
              <a:buClr>
                <a:srgbClr val="000000"/>
              </a:buClr>
              <a:buFont typeface="Arial"/>
              <a:buNone/>
            </a:pPr>
            <a:fld id="{00000000-1234-1234-1234-123412341234}" type="slidenum">
              <a:rPr lang="en-US"/>
              <a:t>28</a:t>
            </a:fld>
            <a:endParaRPr/>
          </a:p>
        </p:txBody>
      </p:sp>
      <p:sp>
        <p:nvSpPr>
          <p:cNvPr id="391" name="Shape 391"/>
          <p:cNvSpPr txBox="1"/>
          <p:nvPr/>
        </p:nvSpPr>
        <p:spPr>
          <a:xfrm>
            <a:off x="2347912" y="228600"/>
            <a:ext cx="7551738" cy="533399"/>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rgbClr val="31521B"/>
              </a:buClr>
              <a:buSzPts val="4400"/>
              <a:buFont typeface="Questrial"/>
              <a:buNone/>
            </a:pPr>
            <a:r>
              <a:rPr lang="en-US" sz="4400" b="1">
                <a:solidFill>
                  <a:srgbClr val="31521B"/>
                </a:solidFill>
                <a:latin typeface="Questrial"/>
                <a:ea typeface="Questrial"/>
                <a:cs typeface="Questrial"/>
                <a:sym typeface="Questrial"/>
              </a:rPr>
              <a:t>Expresión Oral (20 min)</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Shape 398"/>
          <p:cNvSpPr txBox="1">
            <a:spLocks noGrp="1"/>
          </p:cNvSpPr>
          <p:nvPr>
            <p:ph idx="1"/>
          </p:nvPr>
        </p:nvSpPr>
        <p:spPr>
          <a:xfrm>
            <a:off x="455612" y="1143000"/>
            <a:ext cx="11430000" cy="5943600"/>
          </a:xfrm>
          <a:prstGeom prst="rect">
            <a:avLst/>
          </a:prstGeom>
          <a:noFill/>
          <a:ln>
            <a:noFill/>
          </a:ln>
        </p:spPr>
        <p:txBody>
          <a:bodyPr spcFirstLastPara="1" wrap="square" lIns="121875" tIns="60925" rIns="121875" bIns="60925" anchor="t" anchorCtr="0">
            <a:noAutofit/>
          </a:bodyPr>
          <a:lstStyle/>
          <a:p>
            <a:pPr marL="0" marR="0" lvl="0" indent="0" algn="l" rtl="0">
              <a:lnSpc>
                <a:spcPct val="95000"/>
              </a:lnSpc>
              <a:spcBef>
                <a:spcPts val="0"/>
              </a:spcBef>
              <a:spcAft>
                <a:spcPts val="0"/>
              </a:spcAft>
              <a:buClr>
                <a:srgbClr val="056E9F"/>
              </a:buClr>
              <a:buSzPts val="2400"/>
              <a:buFont typeface="Arial"/>
              <a:buNone/>
            </a:pPr>
            <a:r>
              <a:rPr lang="en-US" sz="2800" b="0" i="0" u="none" strike="noStrike" cap="none" dirty="0" err="1">
                <a:latin typeface="Questrial"/>
                <a:ea typeface="Questrial"/>
                <a:cs typeface="Questrial"/>
                <a:sym typeface="Questrial"/>
              </a:rPr>
              <a:t>Presentación</a:t>
            </a:r>
            <a:r>
              <a:rPr lang="en-US" sz="2800" b="0" i="0" u="none" strike="noStrike" cap="none" dirty="0">
                <a:sym typeface="Questrial"/>
              </a:rPr>
              <a:t> Oral</a:t>
            </a:r>
            <a:endParaRPr sz="2800" dirty="0"/>
          </a:p>
          <a:p>
            <a:pPr marL="304747" marR="0" lvl="0" indent="-304747" algn="l" rtl="0">
              <a:lnSpc>
                <a:spcPct val="95000"/>
              </a:lnSpc>
              <a:spcBef>
                <a:spcPts val="1866"/>
              </a:spcBef>
              <a:spcAft>
                <a:spcPts val="0"/>
              </a:spcAft>
              <a:buClr>
                <a:srgbClr val="056E9F"/>
              </a:buClr>
              <a:buSzPts val="2400"/>
              <a:buFont typeface="Noto Sans Symbols"/>
              <a:buChar char="✓"/>
            </a:pPr>
            <a:r>
              <a:rPr lang="en-US" sz="2800" b="0" i="0" u="none" strike="noStrike" cap="none" dirty="0" err="1">
                <a:latin typeface="Questrial"/>
                <a:ea typeface="Questrial"/>
                <a:cs typeface="Questrial"/>
                <a:sym typeface="Questrial"/>
              </a:rPr>
              <a:t>Debe</a:t>
            </a:r>
            <a:r>
              <a:rPr lang="en-US" sz="2800" b="0" i="0" u="none" strike="noStrike" cap="none" dirty="0">
                <a:latin typeface="Questrial"/>
                <a:ea typeface="Questrial"/>
                <a:cs typeface="Questrial"/>
                <a:sym typeface="Questrial"/>
              </a:rPr>
              <a:t> </a:t>
            </a:r>
            <a:r>
              <a:rPr lang="en-US" sz="2800" b="0" i="0" u="none" strike="noStrike" cap="none" dirty="0" err="1">
                <a:latin typeface="Questrial"/>
                <a:ea typeface="Questrial"/>
                <a:cs typeface="Questrial"/>
                <a:sym typeface="Questrial"/>
              </a:rPr>
              <a:t>participar</a:t>
            </a:r>
            <a:r>
              <a:rPr lang="en-US" sz="2800" b="0" i="0" u="none" strike="noStrike" cap="none" dirty="0">
                <a:latin typeface="Questrial"/>
                <a:ea typeface="Questrial"/>
                <a:cs typeface="Questrial"/>
                <a:sym typeface="Questrial"/>
              </a:rPr>
              <a:t> de la </a:t>
            </a:r>
            <a:r>
              <a:rPr lang="en-US" sz="2800" b="0" i="0" u="none" strike="noStrike" cap="none" dirty="0" err="1">
                <a:latin typeface="Questrial"/>
                <a:ea typeface="Questrial"/>
                <a:cs typeface="Questrial"/>
                <a:sym typeface="Questrial"/>
              </a:rPr>
              <a:t>manera</a:t>
            </a:r>
            <a:r>
              <a:rPr lang="en-US" sz="2800" b="0" i="0" u="none" strike="noStrike" cap="none" dirty="0">
                <a:latin typeface="Questrial"/>
                <a:ea typeface="Questrial"/>
                <a:cs typeface="Questrial"/>
                <a:sym typeface="Questrial"/>
              </a:rPr>
              <a:t> </a:t>
            </a:r>
            <a:r>
              <a:rPr lang="en-US" sz="2800" b="0" i="0" u="none" strike="noStrike" cap="none" dirty="0" err="1">
                <a:latin typeface="Questrial"/>
                <a:ea typeface="Questrial"/>
                <a:cs typeface="Questrial"/>
                <a:sym typeface="Questrial"/>
              </a:rPr>
              <a:t>más</a:t>
            </a:r>
            <a:r>
              <a:rPr lang="en-US" sz="2800" b="0" i="0" u="none" strike="noStrike" cap="none" dirty="0">
                <a:latin typeface="Questrial"/>
                <a:ea typeface="Questrial"/>
                <a:cs typeface="Questrial"/>
                <a:sym typeface="Questrial"/>
              </a:rPr>
              <a:t> </a:t>
            </a:r>
            <a:r>
              <a:rPr lang="en-US" sz="2800" b="0" i="0" u="none" strike="noStrike" cap="none" dirty="0" err="1">
                <a:latin typeface="Questrial"/>
                <a:ea typeface="Questrial"/>
                <a:cs typeface="Questrial"/>
                <a:sym typeface="Questrial"/>
              </a:rPr>
              <a:t>completa</a:t>
            </a:r>
            <a:r>
              <a:rPr lang="en-US" sz="2800" b="0" i="0" u="none" strike="noStrike" cap="none" dirty="0">
                <a:latin typeface="Questrial"/>
                <a:ea typeface="Questrial"/>
                <a:cs typeface="Questrial"/>
                <a:sym typeface="Questrial"/>
              </a:rPr>
              <a:t> </a:t>
            </a:r>
            <a:br>
              <a:rPr lang="en-US" sz="2800" b="0" i="0" u="none" strike="noStrike" cap="none" dirty="0">
                <a:latin typeface="Questrial"/>
                <a:ea typeface="Questrial"/>
                <a:cs typeface="Questrial"/>
                <a:sym typeface="Questrial"/>
              </a:rPr>
            </a:br>
            <a:r>
              <a:rPr lang="en-US" sz="2800" b="0" i="0" u="none" strike="noStrike" cap="none" dirty="0">
                <a:latin typeface="Questrial"/>
                <a:ea typeface="Questrial"/>
                <a:cs typeface="Questrial"/>
                <a:sym typeface="Questrial"/>
              </a:rPr>
              <a:t> y </a:t>
            </a:r>
            <a:r>
              <a:rPr lang="en-US" sz="2800" b="0" i="0" u="sng" strike="noStrike" cap="none" dirty="0" err="1">
                <a:latin typeface="Questrial"/>
                <a:ea typeface="Questrial"/>
                <a:cs typeface="Questrial"/>
                <a:sym typeface="Questrial"/>
              </a:rPr>
              <a:t>apropiada</a:t>
            </a:r>
            <a:r>
              <a:rPr lang="en-US" sz="2800" b="0" i="0" u="none" strike="noStrike" cap="none" dirty="0">
                <a:latin typeface="Questrial"/>
                <a:ea typeface="Questrial"/>
                <a:cs typeface="Questrial"/>
                <a:sym typeface="Questrial"/>
              </a:rPr>
              <a:t> </a:t>
            </a:r>
            <a:r>
              <a:rPr lang="en-US" sz="2800" b="0" i="0" u="none" strike="noStrike" cap="none" dirty="0" err="1">
                <a:latin typeface="Questrial"/>
                <a:ea typeface="Questrial"/>
                <a:cs typeface="Questrial"/>
                <a:sym typeface="Questrial"/>
              </a:rPr>
              <a:t>posible</a:t>
            </a:r>
            <a:r>
              <a:rPr lang="en-US" sz="2800" b="0" i="0" u="none" strike="noStrike" cap="none" dirty="0">
                <a:sym typeface="Questrial"/>
              </a:rPr>
              <a:t>.</a:t>
            </a:r>
            <a:endParaRPr sz="2800" dirty="0"/>
          </a:p>
          <a:p>
            <a:pPr marL="304747" marR="0" lvl="0" indent="-304747" algn="l" rtl="0">
              <a:lnSpc>
                <a:spcPct val="95000"/>
              </a:lnSpc>
              <a:spcBef>
                <a:spcPts val="1866"/>
              </a:spcBef>
              <a:spcAft>
                <a:spcPts val="0"/>
              </a:spcAft>
              <a:buClr>
                <a:srgbClr val="056E9F"/>
              </a:buClr>
              <a:buSzPts val="2400"/>
              <a:buFont typeface="Noto Sans Symbols"/>
              <a:buChar char="✓"/>
            </a:pPr>
            <a:r>
              <a:rPr lang="en-US" sz="2800" b="0" i="0" u="none" strike="noStrike" cap="none" dirty="0" err="1">
                <a:latin typeface="Questrial"/>
                <a:ea typeface="Questrial"/>
                <a:cs typeface="Questrial"/>
                <a:sym typeface="Questrial"/>
              </a:rPr>
              <a:t>Conteste</a:t>
            </a:r>
            <a:r>
              <a:rPr lang="en-US" sz="2800" b="0" i="0" u="none" strike="noStrike" cap="none" dirty="0">
                <a:latin typeface="Questrial"/>
                <a:ea typeface="Questrial"/>
                <a:cs typeface="Questrial"/>
                <a:sym typeface="Questrial"/>
              </a:rPr>
              <a:t> de </a:t>
            </a:r>
            <a:r>
              <a:rPr lang="en-US" sz="2800" b="0" i="0" u="none" strike="noStrike" cap="none" dirty="0" err="1">
                <a:latin typeface="Questrial"/>
                <a:ea typeface="Questrial"/>
                <a:cs typeface="Questrial"/>
                <a:sym typeface="Questrial"/>
              </a:rPr>
              <a:t>acuerdo</a:t>
            </a:r>
            <a:r>
              <a:rPr lang="en-US" sz="2800" b="0" i="0" u="none" strike="noStrike" cap="none" dirty="0">
                <a:latin typeface="Questrial"/>
                <a:ea typeface="Questrial"/>
                <a:cs typeface="Questrial"/>
                <a:sym typeface="Questrial"/>
              </a:rPr>
              <a:t> con las </a:t>
            </a:r>
            <a:r>
              <a:rPr lang="en-US" sz="2800" b="0" i="0" u="none" strike="noStrike" cap="none" dirty="0" err="1">
                <a:latin typeface="Questrial"/>
                <a:ea typeface="Questrial"/>
                <a:cs typeface="Questrial"/>
                <a:sym typeface="Questrial"/>
              </a:rPr>
              <a:t>instrucciones</a:t>
            </a:r>
            <a:r>
              <a:rPr lang="en-US" sz="2800" b="0" i="0" u="none" strike="noStrike" cap="none" dirty="0">
                <a:latin typeface="Questrial"/>
                <a:ea typeface="Questrial"/>
                <a:cs typeface="Questrial"/>
                <a:sym typeface="Questrial"/>
              </a:rPr>
              <a:t> </a:t>
            </a:r>
            <a:r>
              <a:rPr lang="en-US" sz="2800" b="0" i="0" u="none" strike="noStrike" cap="none" dirty="0" err="1">
                <a:latin typeface="Questrial"/>
                <a:ea typeface="Questrial"/>
                <a:cs typeface="Questrial"/>
                <a:sym typeface="Questrial"/>
              </a:rPr>
              <a:t>dadas</a:t>
            </a:r>
            <a:r>
              <a:rPr lang="en-US" sz="2800" b="0" i="0" u="none" strike="noStrike" cap="none" dirty="0">
                <a:sym typeface="Questrial"/>
              </a:rPr>
              <a:t>.</a:t>
            </a:r>
            <a:endParaRPr sz="2800" dirty="0"/>
          </a:p>
          <a:p>
            <a:pPr marL="304747" marR="0" lvl="0" indent="-304747" algn="l" rtl="0">
              <a:lnSpc>
                <a:spcPct val="95000"/>
              </a:lnSpc>
              <a:spcBef>
                <a:spcPts val="1866"/>
              </a:spcBef>
              <a:spcAft>
                <a:spcPts val="0"/>
              </a:spcAft>
              <a:buClr>
                <a:srgbClr val="056E9F"/>
              </a:buClr>
              <a:buSzPts val="2400"/>
              <a:buFont typeface="Noto Sans Symbols"/>
              <a:buChar char="✓"/>
            </a:pPr>
            <a:r>
              <a:rPr lang="en-US" sz="2800" b="0" i="0" u="none" strike="noStrike" cap="none" dirty="0" err="1">
                <a:latin typeface="Questrial"/>
                <a:ea typeface="Questrial"/>
                <a:cs typeface="Questrial"/>
                <a:sym typeface="Questrial"/>
              </a:rPr>
              <a:t>Hable</a:t>
            </a:r>
            <a:r>
              <a:rPr lang="en-US" sz="2800" b="0" i="0" u="none" strike="noStrike" cap="none" dirty="0">
                <a:latin typeface="Questrial"/>
                <a:ea typeface="Questrial"/>
                <a:cs typeface="Questrial"/>
                <a:sym typeface="Questrial"/>
              </a:rPr>
              <a:t> el </a:t>
            </a:r>
            <a:r>
              <a:rPr lang="en-US" sz="2800" b="0" i="0" u="none" strike="noStrike" cap="none" dirty="0" err="1">
                <a:latin typeface="Questrial"/>
                <a:ea typeface="Questrial"/>
                <a:cs typeface="Questrial"/>
                <a:sym typeface="Questrial"/>
              </a:rPr>
              <a:t>máximo</a:t>
            </a:r>
            <a:r>
              <a:rPr lang="en-US" sz="2800" b="0" i="0" u="none" strike="noStrike" cap="none" dirty="0">
                <a:latin typeface="Questrial"/>
                <a:ea typeface="Questrial"/>
                <a:cs typeface="Questrial"/>
                <a:sym typeface="Questrial"/>
              </a:rPr>
              <a:t> </a:t>
            </a:r>
            <a:r>
              <a:rPr lang="en-US" sz="2800" b="0" i="0" u="none" strike="noStrike" cap="none" dirty="0" err="1">
                <a:latin typeface="Questrial"/>
                <a:ea typeface="Questrial"/>
                <a:cs typeface="Questrial"/>
                <a:sym typeface="Questrial"/>
              </a:rPr>
              <a:t>posible</a:t>
            </a:r>
            <a:r>
              <a:rPr lang="en-US" sz="2800" b="0" i="0" u="none" strike="noStrike" cap="none" dirty="0">
                <a:sym typeface="Questrial"/>
              </a:rPr>
              <a:t>.</a:t>
            </a:r>
            <a:endParaRPr sz="2800" dirty="0"/>
          </a:p>
          <a:p>
            <a:pPr marL="304747" marR="0" lvl="0" indent="-304747" algn="l" rtl="0">
              <a:lnSpc>
                <a:spcPct val="95000"/>
              </a:lnSpc>
              <a:spcBef>
                <a:spcPts val="1866"/>
              </a:spcBef>
              <a:spcAft>
                <a:spcPts val="0"/>
              </a:spcAft>
              <a:buClr>
                <a:srgbClr val="056E9F"/>
              </a:buClr>
              <a:buSzPts val="2400"/>
              <a:buFont typeface="Noto Sans Symbols"/>
              <a:buChar char="✓"/>
            </a:pPr>
            <a:r>
              <a:rPr lang="en-US" sz="2800" b="0" i="0" u="none" strike="noStrike" cap="none" dirty="0" err="1">
                <a:latin typeface="Questrial"/>
                <a:ea typeface="Questrial"/>
                <a:cs typeface="Questrial"/>
                <a:sym typeface="Questrial"/>
              </a:rPr>
              <a:t>Hable</a:t>
            </a:r>
            <a:r>
              <a:rPr lang="en-US" sz="2800" b="0" i="0" u="none" strike="noStrike" cap="none" dirty="0">
                <a:latin typeface="Questrial"/>
                <a:ea typeface="Questrial"/>
                <a:cs typeface="Questrial"/>
                <a:sym typeface="Questrial"/>
              </a:rPr>
              <a:t> </a:t>
            </a:r>
            <a:r>
              <a:rPr lang="en-US" sz="2800" b="0" i="0" u="none" strike="noStrike" cap="none" dirty="0" err="1">
                <a:latin typeface="Questrial"/>
                <a:ea typeface="Questrial"/>
                <a:cs typeface="Questrial"/>
                <a:sym typeface="Questrial"/>
              </a:rPr>
              <a:t>pausadamente</a:t>
            </a:r>
            <a:r>
              <a:rPr lang="en-US" sz="2800" b="0" i="0" u="none" strike="noStrike" cap="none" dirty="0">
                <a:sym typeface="Questrial"/>
              </a:rPr>
              <a:t>.</a:t>
            </a:r>
            <a:endParaRPr sz="2800" dirty="0"/>
          </a:p>
          <a:p>
            <a:pPr marL="304747" marR="0" lvl="0" indent="-304747" algn="l" rtl="0">
              <a:lnSpc>
                <a:spcPct val="95000"/>
              </a:lnSpc>
              <a:spcBef>
                <a:spcPts val="1866"/>
              </a:spcBef>
              <a:spcAft>
                <a:spcPts val="0"/>
              </a:spcAft>
              <a:buClr>
                <a:srgbClr val="056E9F"/>
              </a:buClr>
              <a:buSzPts val="2400"/>
              <a:buFont typeface="Noto Sans Symbols"/>
              <a:buChar char="✓"/>
            </a:pPr>
            <a:r>
              <a:rPr lang="en-US" sz="2800" b="0" i="0" u="none" strike="noStrike" cap="none" dirty="0" err="1">
                <a:latin typeface="Questrial"/>
                <a:ea typeface="Questrial"/>
                <a:cs typeface="Questrial"/>
                <a:sym typeface="Questrial"/>
              </a:rPr>
              <a:t>Pronuncie</a:t>
            </a:r>
            <a:r>
              <a:rPr lang="en-US" sz="2800" b="0" i="0" u="none" strike="noStrike" cap="none" dirty="0">
                <a:latin typeface="Questrial"/>
                <a:ea typeface="Questrial"/>
                <a:cs typeface="Questrial"/>
                <a:sym typeface="Questrial"/>
              </a:rPr>
              <a:t> lo </a:t>
            </a:r>
            <a:r>
              <a:rPr lang="en-US" sz="2800" b="0" i="0" u="none" strike="noStrike" cap="none" dirty="0" err="1">
                <a:latin typeface="Questrial"/>
                <a:ea typeface="Questrial"/>
                <a:cs typeface="Questrial"/>
                <a:sym typeface="Questrial"/>
              </a:rPr>
              <a:t>más</a:t>
            </a:r>
            <a:r>
              <a:rPr lang="en-US" sz="2800" b="0" i="0" u="none" strike="noStrike" cap="none" dirty="0">
                <a:latin typeface="Questrial"/>
                <a:ea typeface="Questrial"/>
                <a:cs typeface="Questrial"/>
                <a:sym typeface="Questrial"/>
              </a:rPr>
              <a:t> </a:t>
            </a:r>
            <a:r>
              <a:rPr lang="en-US" sz="2800" b="0" i="0" u="none" strike="noStrike" cap="none" dirty="0" err="1">
                <a:latin typeface="Questrial"/>
                <a:ea typeface="Questrial"/>
                <a:cs typeface="Questrial"/>
                <a:sym typeface="Questrial"/>
              </a:rPr>
              <a:t>claro</a:t>
            </a:r>
            <a:r>
              <a:rPr lang="en-US" sz="2800" b="0" i="0" u="none" strike="noStrike" cap="none" dirty="0">
                <a:latin typeface="Questrial"/>
                <a:ea typeface="Questrial"/>
                <a:cs typeface="Questrial"/>
                <a:sym typeface="Questrial"/>
              </a:rPr>
              <a:t> que </a:t>
            </a:r>
            <a:r>
              <a:rPr lang="en-US" sz="2800" b="0" i="0" u="none" strike="noStrike" cap="none" dirty="0" err="1">
                <a:latin typeface="Questrial"/>
                <a:ea typeface="Questrial"/>
                <a:cs typeface="Questrial"/>
                <a:sym typeface="Questrial"/>
              </a:rPr>
              <a:t>puedas</a:t>
            </a:r>
            <a:r>
              <a:rPr lang="en-US" sz="2800" b="0" i="0" u="none" strike="noStrike" cap="none" dirty="0">
                <a:sym typeface="Questrial"/>
              </a:rPr>
              <a:t>.</a:t>
            </a:r>
            <a:endParaRPr sz="2800" dirty="0"/>
          </a:p>
          <a:p>
            <a:pPr marL="304747" marR="0" lvl="0" indent="-304747" algn="l" rtl="0">
              <a:lnSpc>
                <a:spcPct val="95000"/>
              </a:lnSpc>
              <a:spcBef>
                <a:spcPts val="1866"/>
              </a:spcBef>
              <a:spcAft>
                <a:spcPts val="0"/>
              </a:spcAft>
              <a:buClr>
                <a:srgbClr val="056E9F"/>
              </a:buClr>
              <a:buSzPts val="2400"/>
              <a:buFont typeface="Noto Sans Symbols"/>
              <a:buChar char="✓"/>
            </a:pPr>
            <a:r>
              <a:rPr lang="en-US" sz="2800" b="0" i="0" u="none" strike="noStrike" cap="none" dirty="0">
                <a:latin typeface="Questrial"/>
                <a:ea typeface="Questrial"/>
                <a:cs typeface="Questrial"/>
                <a:sym typeface="Questrial"/>
              </a:rPr>
              <a:t>Tres palabras claves:  </a:t>
            </a:r>
            <a:r>
              <a:rPr lang="en-US" sz="2800" b="0" i="0" u="sng" strike="noStrike" cap="none" dirty="0">
                <a:sym typeface="Questrial"/>
              </a:rPr>
              <a:t>LEER, PREPARAR Y GRABAR</a:t>
            </a:r>
            <a:endParaRPr sz="2800" dirty="0"/>
          </a:p>
          <a:p>
            <a:pPr marL="0" marR="0" lvl="0" indent="0" algn="l" rtl="0">
              <a:lnSpc>
                <a:spcPct val="95000"/>
              </a:lnSpc>
              <a:spcBef>
                <a:spcPts val="1866"/>
              </a:spcBef>
              <a:spcAft>
                <a:spcPts val="0"/>
              </a:spcAft>
              <a:buClr>
                <a:srgbClr val="2C7C9F"/>
              </a:buClr>
              <a:buSzPts val="2400"/>
              <a:buFont typeface="Arial"/>
              <a:buNone/>
            </a:pPr>
            <a:endParaRPr sz="2800" b="0" i="0" u="none" strike="noStrike" cap="none" dirty="0">
              <a:solidFill>
                <a:schemeClr val="bg2"/>
              </a:solidFill>
              <a:latin typeface="Questrial"/>
              <a:ea typeface="Questrial"/>
              <a:cs typeface="Questrial"/>
              <a:sym typeface="Questrial"/>
            </a:endParaRPr>
          </a:p>
          <a:p>
            <a:pPr marL="304747" marR="0" lvl="0" indent="-152347" algn="l" rtl="0">
              <a:lnSpc>
                <a:spcPct val="95000"/>
              </a:lnSpc>
              <a:spcBef>
                <a:spcPts val="1866"/>
              </a:spcBef>
              <a:spcAft>
                <a:spcPts val="2100"/>
              </a:spcAft>
              <a:buClr>
                <a:srgbClr val="056E9F"/>
              </a:buClr>
              <a:buSzPts val="2400"/>
              <a:buFont typeface="Arial"/>
              <a:buNone/>
            </a:pPr>
            <a:endParaRPr sz="2400" b="0" i="0" u="none" strike="noStrike" cap="none" dirty="0">
              <a:solidFill>
                <a:schemeClr val="dk1"/>
              </a:solidFill>
              <a:latin typeface="Questrial"/>
              <a:ea typeface="Questrial"/>
              <a:cs typeface="Questrial"/>
              <a:sym typeface="Questrial"/>
            </a:endParaRPr>
          </a:p>
        </p:txBody>
      </p:sp>
      <p:sp>
        <p:nvSpPr>
          <p:cNvPr id="400" name="Shape 400"/>
          <p:cNvSpPr txBox="1">
            <a:spLocks noGrp="1"/>
          </p:cNvSpPr>
          <p:nvPr>
            <p:ph type="ftr" sz="quarter" idx="11"/>
          </p:nvPr>
        </p:nvSpPr>
        <p:spPr>
          <a:prstGeom prst="rect">
            <a:avLst/>
          </a:prstGeom>
          <a:noFill/>
          <a:ln>
            <a:noFill/>
          </a:ln>
        </p:spPr>
        <p:txBody>
          <a:bodyPr spcFirstLastPara="1" wrap="square" lIns="121875" tIns="60925" rIns="121875" bIns="60925" anchor="b" anchorCtr="0">
            <a:noAutofit/>
          </a:bodyPr>
          <a:lstStyle/>
          <a:p>
            <a:pPr marL="0" marR="0" lvl="0" indent="0" algn="ctr" rtl="0">
              <a:spcBef>
                <a:spcPts val="0"/>
              </a:spcBef>
              <a:spcAft>
                <a:spcPts val="0"/>
              </a:spcAft>
              <a:buNone/>
            </a:pPr>
            <a:r>
              <a:rPr lang="en-US"/>
              <a:t>© 2018</a:t>
            </a:r>
            <a:r>
              <a:rPr lang="en-US" sz="1800">
                <a:solidFill>
                  <a:srgbClr val="222F28"/>
                </a:solidFill>
                <a:latin typeface="Questrial"/>
                <a:ea typeface="Questrial"/>
                <a:cs typeface="Questrial"/>
                <a:sym typeface="Questrial"/>
              </a:rPr>
              <a:t>, Region One Education Service Center </a:t>
            </a:r>
            <a:endParaRPr sz="1800">
              <a:solidFill>
                <a:srgbClr val="222F28"/>
              </a:solidFill>
              <a:latin typeface="Questrial"/>
              <a:ea typeface="Questrial"/>
              <a:cs typeface="Questrial"/>
              <a:sym typeface="Questrial"/>
            </a:endParaRPr>
          </a:p>
        </p:txBody>
      </p:sp>
      <p:sp>
        <p:nvSpPr>
          <p:cNvPr id="401" name="Shape 401"/>
          <p:cNvSpPr txBox="1">
            <a:spLocks noGrp="1"/>
          </p:cNvSpPr>
          <p:nvPr>
            <p:ph type="sldNum" sz="quarter" idx="12"/>
          </p:nvPr>
        </p:nvSpPr>
        <p:spPr>
          <a:prstGeom prst="rect">
            <a:avLst/>
          </a:prstGeom>
          <a:noFill/>
          <a:ln>
            <a:noFill/>
          </a:ln>
        </p:spPr>
        <p:txBody>
          <a:bodyPr spcFirstLastPara="1" wrap="square" lIns="121875" tIns="60925" rIns="121875" bIns="60925" anchor="b" anchorCtr="0">
            <a:noAutofit/>
          </a:bodyPr>
          <a:lstStyle/>
          <a:p>
            <a:pPr marL="0" lvl="0" indent="0" rtl="0">
              <a:spcBef>
                <a:spcPts val="0"/>
              </a:spcBef>
              <a:spcAft>
                <a:spcPts val="0"/>
              </a:spcAft>
              <a:buClr>
                <a:srgbClr val="000000"/>
              </a:buClr>
              <a:buFont typeface="Arial"/>
              <a:buNone/>
            </a:pPr>
            <a:fld id="{00000000-1234-1234-1234-123412341234}" type="slidenum">
              <a:rPr lang="en-US"/>
              <a:t>29</a:t>
            </a:fld>
            <a:endParaRPr/>
          </a:p>
        </p:txBody>
      </p:sp>
      <p:sp>
        <p:nvSpPr>
          <p:cNvPr id="399" name="Shape 399"/>
          <p:cNvSpPr txBox="1"/>
          <p:nvPr/>
        </p:nvSpPr>
        <p:spPr>
          <a:xfrm>
            <a:off x="2132012" y="152400"/>
            <a:ext cx="7767638" cy="9906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rgbClr val="31521B"/>
              </a:buClr>
              <a:buSzPts val="4400"/>
              <a:buFont typeface="Questrial"/>
              <a:buNone/>
            </a:pPr>
            <a:r>
              <a:rPr lang="en-US" sz="4400" b="1">
                <a:solidFill>
                  <a:srgbClr val="31521B"/>
                </a:solidFill>
                <a:latin typeface="Questrial"/>
                <a:ea typeface="Questrial"/>
                <a:cs typeface="Questrial"/>
                <a:sym typeface="Questrial"/>
              </a:rPr>
              <a:t>Expresión Oral (20 min)</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B2CA2-9EC0-4879-8873-0A7A26FD9018}"/>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CB5D3958-0A00-45B2-B954-5DD7DE04EF51}"/>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3</a:t>
            </a:fld>
            <a:endParaRPr lang="en-US"/>
          </a:p>
        </p:txBody>
      </p:sp>
      <p:pic>
        <p:nvPicPr>
          <p:cNvPr id="5" name="Picture 4">
            <a:extLst>
              <a:ext uri="{FF2B5EF4-FFF2-40B4-BE49-F238E27FC236}">
                <a16:creationId xmlns:a16="http://schemas.microsoft.com/office/drawing/2014/main" id="{CCFA5A34-851E-4ACD-BB0A-4DC780905C6D}"/>
              </a:ext>
            </a:extLst>
          </p:cNvPr>
          <p:cNvPicPr>
            <a:picLocks noChangeAspect="1"/>
          </p:cNvPicPr>
          <p:nvPr/>
        </p:nvPicPr>
        <p:blipFill>
          <a:blip r:embed="rId2"/>
          <a:stretch>
            <a:fillRect/>
          </a:stretch>
        </p:blipFill>
        <p:spPr>
          <a:xfrm>
            <a:off x="1943100" y="361951"/>
            <a:ext cx="7118349" cy="6038850"/>
          </a:xfrm>
          <a:prstGeom prst="rect">
            <a:avLst/>
          </a:prstGeom>
        </p:spPr>
      </p:pic>
    </p:spTree>
    <p:extLst>
      <p:ext uri="{BB962C8B-B14F-4D97-AF65-F5344CB8AC3E}">
        <p14:creationId xmlns:p14="http://schemas.microsoft.com/office/powerpoint/2010/main" val="3708540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Shape 414"/>
          <p:cNvSpPr txBox="1">
            <a:spLocks noGrp="1"/>
          </p:cNvSpPr>
          <p:nvPr>
            <p:ph idx="1"/>
          </p:nvPr>
        </p:nvSpPr>
        <p:spPr>
          <a:xfrm>
            <a:off x="608012" y="1219200"/>
            <a:ext cx="11049000" cy="5397500"/>
          </a:xfrm>
          <a:prstGeom prst="rect">
            <a:avLst/>
          </a:prstGeom>
          <a:noFill/>
          <a:ln>
            <a:noFill/>
          </a:ln>
        </p:spPr>
        <p:txBody>
          <a:bodyPr spcFirstLastPara="1" wrap="square" lIns="121875" tIns="60925" rIns="121875" bIns="60925" anchor="t" anchorCtr="0">
            <a:noAutofit/>
          </a:bodyPr>
          <a:lstStyle/>
          <a:p>
            <a:pPr marL="0" marR="0" lvl="0" indent="0" algn="l" rtl="0">
              <a:lnSpc>
                <a:spcPct val="95000"/>
              </a:lnSpc>
              <a:spcBef>
                <a:spcPts val="0"/>
              </a:spcBef>
              <a:spcAft>
                <a:spcPts val="0"/>
              </a:spcAft>
              <a:buClr>
                <a:srgbClr val="056E9F"/>
              </a:buClr>
              <a:buSzPts val="2600"/>
              <a:buFont typeface="Arial"/>
              <a:buNone/>
            </a:pPr>
            <a:r>
              <a:rPr lang="en-US" sz="3600" b="0" i="0" u="none" strike="noStrike" cap="none" dirty="0" err="1">
                <a:latin typeface="Questrial"/>
                <a:ea typeface="Questrial"/>
                <a:cs typeface="Questrial"/>
                <a:sym typeface="Questrial"/>
              </a:rPr>
              <a:t>Situación</a:t>
            </a:r>
            <a:r>
              <a:rPr lang="en-US" sz="3600" b="0" i="0" u="none" strike="noStrike" cap="none" dirty="0">
                <a:latin typeface="Questrial"/>
                <a:ea typeface="Questrial"/>
                <a:cs typeface="Questrial"/>
                <a:sym typeface="Questrial"/>
              </a:rPr>
              <a:t> para </a:t>
            </a:r>
            <a:r>
              <a:rPr lang="en-US" sz="3600" b="0" i="0" u="none" strike="noStrike" cap="none" dirty="0" err="1">
                <a:latin typeface="Questrial"/>
                <a:ea typeface="Questrial"/>
                <a:cs typeface="Questrial"/>
                <a:sym typeface="Questrial"/>
              </a:rPr>
              <a:t>expresar</a:t>
            </a:r>
            <a:r>
              <a:rPr lang="en-US" sz="3600" b="0" i="0" u="none" strike="noStrike" cap="none" dirty="0">
                <a:latin typeface="Questrial"/>
                <a:ea typeface="Questrial"/>
                <a:cs typeface="Questrial"/>
                <a:sym typeface="Questrial"/>
              </a:rPr>
              <a:t> </a:t>
            </a:r>
            <a:r>
              <a:rPr lang="en-US" sz="3600" b="0" i="0" u="none" strike="noStrike" cap="none" dirty="0" err="1">
                <a:latin typeface="Questrial"/>
                <a:ea typeface="Questrial"/>
                <a:cs typeface="Questrial"/>
                <a:sym typeface="Questrial"/>
              </a:rPr>
              <a:t>una</a:t>
            </a:r>
            <a:r>
              <a:rPr lang="en-US" sz="3600" b="0" i="0" u="none" strike="noStrike" cap="none" dirty="0">
                <a:latin typeface="Questrial"/>
                <a:ea typeface="Questrial"/>
                <a:cs typeface="Questrial"/>
                <a:sym typeface="Questrial"/>
              </a:rPr>
              <a:t> </a:t>
            </a:r>
            <a:r>
              <a:rPr lang="en-US" sz="3600" b="0" i="0" u="none" strike="noStrike" cap="none" dirty="0" err="1">
                <a:latin typeface="Questrial"/>
                <a:ea typeface="Questrial"/>
                <a:cs typeface="Questrial"/>
                <a:sym typeface="Questrial"/>
              </a:rPr>
              <a:t>opinión</a:t>
            </a:r>
            <a:r>
              <a:rPr lang="en-US" sz="3600" b="0" i="0" u="none" strike="noStrike" cap="none" dirty="0">
                <a:latin typeface="Questrial"/>
                <a:ea typeface="Questrial"/>
                <a:cs typeface="Questrial"/>
                <a:sym typeface="Questrial"/>
              </a:rPr>
              <a:t> o </a:t>
            </a:r>
            <a:r>
              <a:rPr lang="en-US" sz="3600" b="0" i="0" u="none" strike="noStrike" cap="none" dirty="0" err="1">
                <a:latin typeface="Questrial"/>
                <a:ea typeface="Questrial"/>
                <a:cs typeface="Questrial"/>
                <a:sym typeface="Questrial"/>
              </a:rPr>
              <a:t>proporcionar</a:t>
            </a:r>
            <a:r>
              <a:rPr lang="en-US" sz="3600" b="0" i="0" u="none" strike="noStrike" cap="none" dirty="0">
                <a:latin typeface="Questrial"/>
                <a:ea typeface="Questrial"/>
                <a:cs typeface="Questrial"/>
                <a:sym typeface="Questrial"/>
              </a:rPr>
              <a:t> </a:t>
            </a:r>
            <a:r>
              <a:rPr lang="en-US" sz="3600" b="0" i="0" u="none" strike="noStrike" cap="none" dirty="0" err="1">
                <a:latin typeface="Questrial"/>
                <a:ea typeface="Questrial"/>
                <a:cs typeface="Questrial"/>
                <a:sym typeface="Questrial"/>
              </a:rPr>
              <a:t>una</a:t>
            </a:r>
            <a:r>
              <a:rPr lang="en-US" sz="3600" b="0" i="0" u="none" strike="noStrike" cap="none" dirty="0">
                <a:latin typeface="Questrial"/>
                <a:ea typeface="Questrial"/>
                <a:cs typeface="Questrial"/>
                <a:sym typeface="Questrial"/>
              </a:rPr>
              <a:t> </a:t>
            </a:r>
            <a:r>
              <a:rPr lang="en-US" sz="3600" b="0" i="0" u="none" strike="noStrike" cap="none" dirty="0" err="1">
                <a:latin typeface="Questrial"/>
                <a:ea typeface="Questrial"/>
                <a:cs typeface="Questrial"/>
                <a:sym typeface="Questrial"/>
              </a:rPr>
              <a:t>solución</a:t>
            </a:r>
            <a:r>
              <a:rPr lang="en-US" sz="3600" b="0" i="0" u="none" strike="noStrike" cap="none" dirty="0">
                <a:sym typeface="Questrial"/>
              </a:rPr>
              <a:t> </a:t>
            </a:r>
            <a:endParaRPr sz="3600" dirty="0"/>
          </a:p>
          <a:p>
            <a:pPr marL="304747" marR="0" lvl="0" indent="-304747" algn="l" rtl="0">
              <a:lnSpc>
                <a:spcPct val="95000"/>
              </a:lnSpc>
              <a:spcBef>
                <a:spcPts val="1866"/>
              </a:spcBef>
              <a:spcAft>
                <a:spcPts val="0"/>
              </a:spcAft>
              <a:buClr>
                <a:srgbClr val="056E9F"/>
              </a:buClr>
              <a:buSzPts val="2600"/>
              <a:buFont typeface="Arial"/>
              <a:buChar char="•"/>
            </a:pPr>
            <a:r>
              <a:rPr lang="en-US" sz="3600" b="0" i="0" u="none" strike="noStrike" cap="none" dirty="0">
                <a:latin typeface="Questrial"/>
                <a:ea typeface="Questrial"/>
                <a:cs typeface="Questrial"/>
                <a:sym typeface="Questrial"/>
              </a:rPr>
              <a:t>Se la </a:t>
            </a:r>
            <a:r>
              <a:rPr lang="en-US" sz="3600" b="0" i="0" u="none" strike="noStrike" cap="none" dirty="0" err="1">
                <a:latin typeface="Questrial"/>
                <a:ea typeface="Questrial"/>
                <a:cs typeface="Questrial"/>
                <a:sym typeface="Questrial"/>
              </a:rPr>
              <a:t>presentará</a:t>
            </a:r>
            <a:r>
              <a:rPr lang="en-US" sz="3600" b="0" i="0" u="none" strike="noStrike" cap="none" dirty="0">
                <a:latin typeface="Questrial"/>
                <a:ea typeface="Questrial"/>
                <a:cs typeface="Questrial"/>
                <a:sym typeface="Questrial"/>
              </a:rPr>
              <a:t> </a:t>
            </a:r>
            <a:r>
              <a:rPr lang="en-US" sz="3600" b="0" i="0" u="none" strike="noStrike" cap="none" dirty="0" err="1">
                <a:latin typeface="Questrial"/>
                <a:ea typeface="Questrial"/>
                <a:cs typeface="Questrial"/>
                <a:sym typeface="Questrial"/>
              </a:rPr>
              <a:t>una</a:t>
            </a:r>
            <a:r>
              <a:rPr lang="en-US" sz="3600" b="0" i="0" u="none" strike="noStrike" cap="none" dirty="0">
                <a:latin typeface="Questrial"/>
                <a:ea typeface="Questrial"/>
                <a:cs typeface="Questrial"/>
                <a:sym typeface="Questrial"/>
              </a:rPr>
              <a:t> </a:t>
            </a:r>
            <a:r>
              <a:rPr lang="en-US" sz="3600" b="0" i="0" u="none" strike="noStrike" cap="none" dirty="0" err="1">
                <a:latin typeface="Questrial"/>
                <a:ea typeface="Questrial"/>
                <a:cs typeface="Questrial"/>
                <a:sym typeface="Questrial"/>
              </a:rPr>
              <a:t>situación</a:t>
            </a:r>
            <a:r>
              <a:rPr lang="en-US" sz="3600" b="0" i="0" u="none" strike="noStrike" cap="none" dirty="0">
                <a:latin typeface="Questrial"/>
                <a:ea typeface="Questrial"/>
                <a:cs typeface="Questrial"/>
                <a:sym typeface="Questrial"/>
              </a:rPr>
              <a:t> y </a:t>
            </a:r>
            <a:r>
              <a:rPr lang="en-US" sz="3600" b="0" i="0" u="none" strike="noStrike" cap="none" dirty="0" err="1">
                <a:latin typeface="Questrial"/>
                <a:ea typeface="Questrial"/>
                <a:cs typeface="Questrial"/>
                <a:sym typeface="Questrial"/>
              </a:rPr>
              <a:t>tendrá</a:t>
            </a:r>
            <a:r>
              <a:rPr lang="en-US" sz="3600" b="0" i="0" u="none" strike="noStrike" cap="none" dirty="0">
                <a:latin typeface="Questrial"/>
                <a:ea typeface="Questrial"/>
                <a:cs typeface="Questrial"/>
                <a:sym typeface="Questrial"/>
              </a:rPr>
              <a:t> que </a:t>
            </a:r>
            <a:r>
              <a:rPr lang="en-US" sz="3600" b="0" i="0" u="none" strike="noStrike" cap="none" dirty="0" err="1">
                <a:latin typeface="Questrial"/>
                <a:ea typeface="Questrial"/>
                <a:cs typeface="Questrial"/>
                <a:sym typeface="Questrial"/>
              </a:rPr>
              <a:t>dar</a:t>
            </a:r>
            <a:r>
              <a:rPr lang="en-US" sz="3600" b="0" i="0" u="none" strike="noStrike" cap="none" dirty="0">
                <a:latin typeface="Questrial"/>
                <a:ea typeface="Questrial"/>
                <a:cs typeface="Questrial"/>
                <a:sym typeface="Questrial"/>
              </a:rPr>
              <a:t> </a:t>
            </a:r>
            <a:r>
              <a:rPr lang="en-US" sz="3600" b="0" i="0" u="none" strike="noStrike" cap="none" dirty="0" err="1">
                <a:latin typeface="Questrial"/>
                <a:ea typeface="Questrial"/>
                <a:cs typeface="Questrial"/>
                <a:sym typeface="Questrial"/>
              </a:rPr>
              <a:t>su</a:t>
            </a:r>
            <a:r>
              <a:rPr lang="en-US" sz="3600" b="0" i="0" u="none" strike="noStrike" cap="none" dirty="0">
                <a:latin typeface="Questrial"/>
                <a:ea typeface="Questrial"/>
                <a:cs typeface="Questrial"/>
                <a:sym typeface="Questrial"/>
              </a:rPr>
              <a:t> </a:t>
            </a:r>
            <a:r>
              <a:rPr lang="en-US" sz="3600" b="0" i="0" u="none" strike="noStrike" cap="none" dirty="0" err="1">
                <a:latin typeface="Questrial"/>
                <a:ea typeface="Questrial"/>
                <a:cs typeface="Questrial"/>
                <a:sym typeface="Questrial"/>
              </a:rPr>
              <a:t>opinión</a:t>
            </a:r>
            <a:r>
              <a:rPr lang="en-US" sz="3600" b="0" i="0" u="none" strike="noStrike" cap="none" dirty="0">
                <a:latin typeface="Questrial"/>
                <a:ea typeface="Questrial"/>
                <a:cs typeface="Questrial"/>
                <a:sym typeface="Questrial"/>
              </a:rPr>
              <a:t> al </a:t>
            </a:r>
            <a:r>
              <a:rPr lang="en-US" sz="3600" b="0" i="0" u="none" strike="noStrike" cap="none" dirty="0" err="1">
                <a:latin typeface="Questrial"/>
                <a:ea typeface="Questrial"/>
                <a:cs typeface="Questrial"/>
                <a:sym typeface="Questrial"/>
              </a:rPr>
              <a:t>respecto</a:t>
            </a:r>
            <a:r>
              <a:rPr lang="en-US" sz="3600" b="0" i="0" u="none" strike="noStrike" cap="none" dirty="0">
                <a:latin typeface="Questrial"/>
                <a:ea typeface="Questrial"/>
                <a:cs typeface="Questrial"/>
                <a:sym typeface="Questrial"/>
              </a:rPr>
              <a:t> o </a:t>
            </a:r>
            <a:r>
              <a:rPr lang="en-US" sz="3600" b="0" i="0" u="none" strike="noStrike" cap="none" dirty="0" err="1">
                <a:latin typeface="Questrial"/>
                <a:ea typeface="Questrial"/>
                <a:cs typeface="Questrial"/>
                <a:sym typeface="Questrial"/>
              </a:rPr>
              <a:t>proponer</a:t>
            </a:r>
            <a:r>
              <a:rPr lang="en-US" sz="3600" b="0" i="0" u="none" strike="noStrike" cap="none" dirty="0">
                <a:latin typeface="Questrial"/>
                <a:ea typeface="Questrial"/>
                <a:cs typeface="Questrial"/>
                <a:sym typeface="Questrial"/>
              </a:rPr>
              <a:t> </a:t>
            </a:r>
            <a:r>
              <a:rPr lang="en-US" sz="3600" b="0" i="0" u="none" strike="noStrike" cap="none" dirty="0" err="1">
                <a:latin typeface="Questrial"/>
                <a:ea typeface="Questrial"/>
                <a:cs typeface="Questrial"/>
                <a:sym typeface="Questrial"/>
              </a:rPr>
              <a:t>una</a:t>
            </a:r>
            <a:r>
              <a:rPr lang="en-US" sz="3600" b="0" i="0" u="none" strike="noStrike" cap="none" dirty="0">
                <a:latin typeface="Questrial"/>
                <a:ea typeface="Questrial"/>
                <a:cs typeface="Questrial"/>
                <a:sym typeface="Questrial"/>
              </a:rPr>
              <a:t> </a:t>
            </a:r>
            <a:r>
              <a:rPr lang="en-US" sz="3600" b="0" i="0" u="none" strike="noStrike" cap="none" dirty="0" err="1">
                <a:latin typeface="Questrial"/>
                <a:ea typeface="Questrial"/>
                <a:cs typeface="Questrial"/>
                <a:sym typeface="Questrial"/>
              </a:rPr>
              <a:t>solución</a:t>
            </a:r>
            <a:r>
              <a:rPr lang="en-US" sz="3600" b="0" i="0" u="none" strike="noStrike" cap="none" dirty="0">
                <a:sym typeface="Questrial"/>
              </a:rPr>
              <a:t>.</a:t>
            </a:r>
            <a:endParaRPr sz="3600" dirty="0"/>
          </a:p>
          <a:p>
            <a:pPr marL="304747" marR="0" lvl="0" indent="-304747" algn="l" rtl="0">
              <a:lnSpc>
                <a:spcPct val="95000"/>
              </a:lnSpc>
              <a:spcBef>
                <a:spcPts val="1866"/>
              </a:spcBef>
              <a:spcAft>
                <a:spcPts val="0"/>
              </a:spcAft>
              <a:buClr>
                <a:srgbClr val="056E9F"/>
              </a:buClr>
              <a:buSzPts val="2600"/>
              <a:buFont typeface="Arial"/>
              <a:buChar char="•"/>
            </a:pPr>
            <a:r>
              <a:rPr lang="en-US" sz="3600" b="0" i="0" u="none" strike="noStrike" cap="none" dirty="0" err="1">
                <a:latin typeface="Questrial"/>
                <a:ea typeface="Questrial"/>
                <a:cs typeface="Questrial"/>
                <a:sym typeface="Questrial"/>
              </a:rPr>
              <a:t>Tendrá</a:t>
            </a:r>
            <a:r>
              <a:rPr lang="en-US" sz="3600" b="0" i="0" u="none" strike="noStrike" cap="none" dirty="0">
                <a:latin typeface="Questrial"/>
                <a:ea typeface="Questrial"/>
                <a:cs typeface="Questrial"/>
                <a:sym typeface="Questrial"/>
              </a:rPr>
              <a:t> </a:t>
            </a:r>
            <a:r>
              <a:rPr lang="en-US" sz="3600" b="1" i="1" u="none" strike="noStrike" cap="none" dirty="0">
                <a:latin typeface="Questrial"/>
                <a:ea typeface="Questrial"/>
                <a:cs typeface="Questrial"/>
                <a:sym typeface="Questrial"/>
              </a:rPr>
              <a:t>60 </a:t>
            </a:r>
            <a:r>
              <a:rPr lang="en-US" sz="3600" b="1" i="1" u="none" strike="noStrike" cap="none" dirty="0" err="1">
                <a:latin typeface="Questrial"/>
                <a:ea typeface="Questrial"/>
                <a:cs typeface="Questrial"/>
                <a:sym typeface="Questrial"/>
              </a:rPr>
              <a:t>segundos</a:t>
            </a:r>
            <a:r>
              <a:rPr lang="en-US" sz="3600" b="1" i="1" u="none" strike="noStrike" cap="none" dirty="0">
                <a:latin typeface="Questrial"/>
                <a:ea typeface="Questrial"/>
                <a:cs typeface="Questrial"/>
                <a:sym typeface="Questrial"/>
              </a:rPr>
              <a:t> </a:t>
            </a:r>
            <a:r>
              <a:rPr lang="en-US" sz="3600" b="0" i="0" u="none" strike="noStrike" cap="none" dirty="0">
                <a:latin typeface="Questrial"/>
                <a:ea typeface="Questrial"/>
                <a:cs typeface="Questrial"/>
                <a:sym typeface="Questrial"/>
              </a:rPr>
              <a:t>para leer la </a:t>
            </a:r>
            <a:r>
              <a:rPr lang="en-US" sz="3600" b="0" i="0" u="none" strike="noStrike" cap="none" dirty="0" err="1">
                <a:latin typeface="Questrial"/>
                <a:ea typeface="Questrial"/>
                <a:cs typeface="Questrial"/>
                <a:sym typeface="Questrial"/>
              </a:rPr>
              <a:t>situación</a:t>
            </a:r>
            <a:r>
              <a:rPr lang="en-US" sz="3600" b="0" i="0" u="none" strike="noStrike" cap="none" dirty="0">
                <a:sym typeface="Questrial"/>
              </a:rPr>
              <a:t>. </a:t>
            </a:r>
            <a:endParaRPr sz="3600" dirty="0"/>
          </a:p>
          <a:p>
            <a:pPr marL="304747" marR="0" lvl="0" indent="-304747" algn="l" rtl="0">
              <a:lnSpc>
                <a:spcPct val="95000"/>
              </a:lnSpc>
              <a:spcBef>
                <a:spcPts val="1866"/>
              </a:spcBef>
              <a:spcAft>
                <a:spcPts val="0"/>
              </a:spcAft>
              <a:buClr>
                <a:srgbClr val="056E9F"/>
              </a:buClr>
              <a:buSzPts val="2600"/>
              <a:buFont typeface="Arial"/>
              <a:buChar char="•"/>
            </a:pPr>
            <a:r>
              <a:rPr lang="en-US" sz="3600" b="0" i="0" u="none" strike="noStrike" cap="none" dirty="0" err="1">
                <a:latin typeface="Questrial"/>
                <a:ea typeface="Questrial"/>
                <a:cs typeface="Questrial"/>
                <a:sym typeface="Questrial"/>
              </a:rPr>
              <a:t>Tendrá</a:t>
            </a:r>
            <a:r>
              <a:rPr lang="en-US" sz="3600" b="0" i="0" u="none" strike="noStrike" cap="none" dirty="0">
                <a:latin typeface="Questrial"/>
                <a:ea typeface="Questrial"/>
                <a:cs typeface="Questrial"/>
                <a:sym typeface="Questrial"/>
              </a:rPr>
              <a:t> </a:t>
            </a:r>
            <a:r>
              <a:rPr lang="en-US" sz="3600" b="1" i="1" u="none" strike="noStrike" cap="none" dirty="0">
                <a:latin typeface="Questrial"/>
                <a:ea typeface="Questrial"/>
                <a:cs typeface="Questrial"/>
                <a:sym typeface="Questrial"/>
              </a:rPr>
              <a:t>dos </a:t>
            </a:r>
            <a:r>
              <a:rPr lang="en-US" sz="3600" b="1" i="1" u="none" strike="noStrike" cap="none" dirty="0" err="1">
                <a:latin typeface="Questrial"/>
                <a:ea typeface="Questrial"/>
                <a:cs typeface="Questrial"/>
                <a:sym typeface="Questrial"/>
              </a:rPr>
              <a:t>minutos</a:t>
            </a:r>
            <a:r>
              <a:rPr lang="en-US" sz="3600" b="1" i="1" u="none" strike="noStrike" cap="none" dirty="0">
                <a:latin typeface="Questrial"/>
                <a:ea typeface="Questrial"/>
                <a:cs typeface="Questrial"/>
                <a:sym typeface="Questrial"/>
              </a:rPr>
              <a:t> </a:t>
            </a:r>
            <a:r>
              <a:rPr lang="en-US" sz="3600" b="0" i="0" u="none" strike="noStrike" cap="none" dirty="0">
                <a:latin typeface="Questrial"/>
                <a:ea typeface="Questrial"/>
                <a:cs typeface="Questrial"/>
                <a:sym typeface="Questrial"/>
              </a:rPr>
              <a:t>para </a:t>
            </a:r>
            <a:r>
              <a:rPr lang="en-US" sz="3600" b="0" i="0" u="none" strike="noStrike" cap="none" dirty="0" err="1">
                <a:latin typeface="Questrial"/>
                <a:ea typeface="Questrial"/>
                <a:cs typeface="Questrial"/>
                <a:sym typeface="Questrial"/>
              </a:rPr>
              <a:t>preparar</a:t>
            </a:r>
            <a:r>
              <a:rPr lang="en-US" sz="3600" b="0" i="0" u="none" strike="noStrike" cap="none" dirty="0">
                <a:latin typeface="Questrial"/>
                <a:ea typeface="Questrial"/>
                <a:cs typeface="Questrial"/>
                <a:sym typeface="Questrial"/>
              </a:rPr>
              <a:t> </a:t>
            </a:r>
            <a:r>
              <a:rPr lang="en-US" sz="3600" b="0" i="0" u="none" strike="noStrike" cap="none" dirty="0" err="1">
                <a:latin typeface="Questrial"/>
                <a:ea typeface="Questrial"/>
                <a:cs typeface="Questrial"/>
                <a:sym typeface="Questrial"/>
              </a:rPr>
              <a:t>su</a:t>
            </a:r>
            <a:r>
              <a:rPr lang="en-US" sz="3600" b="0" i="0" u="none" strike="noStrike" cap="none" dirty="0">
                <a:latin typeface="Questrial"/>
                <a:ea typeface="Questrial"/>
                <a:cs typeface="Questrial"/>
                <a:sym typeface="Questrial"/>
              </a:rPr>
              <a:t> </a:t>
            </a:r>
            <a:r>
              <a:rPr lang="en-US" sz="3600" b="0" i="0" u="none" strike="noStrike" cap="none" dirty="0" err="1">
                <a:latin typeface="Questrial"/>
                <a:ea typeface="Questrial"/>
                <a:cs typeface="Questrial"/>
                <a:sym typeface="Questrial"/>
              </a:rPr>
              <a:t>respuesta</a:t>
            </a:r>
            <a:r>
              <a:rPr lang="en-US" sz="3600" b="0" i="0" u="none" strike="noStrike" cap="none" dirty="0">
                <a:sym typeface="Questrial"/>
              </a:rPr>
              <a:t>.</a:t>
            </a:r>
            <a:endParaRPr sz="3600" dirty="0"/>
          </a:p>
          <a:p>
            <a:pPr marL="304747" marR="0" lvl="0" indent="-304747" algn="l" rtl="0">
              <a:lnSpc>
                <a:spcPct val="95000"/>
              </a:lnSpc>
              <a:spcBef>
                <a:spcPts val="1866"/>
              </a:spcBef>
              <a:spcAft>
                <a:spcPts val="0"/>
              </a:spcAft>
              <a:buClr>
                <a:srgbClr val="056E9F"/>
              </a:buClr>
              <a:buSzPts val="2600"/>
              <a:buFont typeface="Arial"/>
              <a:buChar char="•"/>
            </a:pPr>
            <a:r>
              <a:rPr lang="en-US" sz="3600" b="0" i="0" u="none" strike="noStrike" cap="none" dirty="0" err="1">
                <a:latin typeface="Questrial"/>
                <a:ea typeface="Questrial"/>
                <a:cs typeface="Questrial"/>
                <a:sym typeface="Questrial"/>
              </a:rPr>
              <a:t>Finalmente</a:t>
            </a:r>
            <a:r>
              <a:rPr lang="en-US" sz="3600" b="0" i="0" u="none" strike="noStrike" cap="none" dirty="0">
                <a:latin typeface="Questrial"/>
                <a:ea typeface="Questrial"/>
                <a:cs typeface="Questrial"/>
                <a:sym typeface="Questrial"/>
              </a:rPr>
              <a:t>, </a:t>
            </a:r>
            <a:r>
              <a:rPr lang="en-US" sz="3600" b="0" i="0" u="none" strike="noStrike" cap="none" dirty="0" err="1">
                <a:latin typeface="Questrial"/>
                <a:ea typeface="Questrial"/>
                <a:cs typeface="Questrial"/>
                <a:sym typeface="Questrial"/>
              </a:rPr>
              <a:t>tendrá</a:t>
            </a:r>
            <a:r>
              <a:rPr lang="en-US" sz="3600" b="0" i="0" u="none" strike="noStrike" cap="none" dirty="0">
                <a:latin typeface="Questrial"/>
                <a:ea typeface="Questrial"/>
                <a:cs typeface="Questrial"/>
                <a:sym typeface="Questrial"/>
              </a:rPr>
              <a:t> </a:t>
            </a:r>
            <a:r>
              <a:rPr lang="en-US" sz="3600" b="1" i="1" u="none" strike="noStrike" cap="none" dirty="0">
                <a:latin typeface="Questrial"/>
                <a:ea typeface="Questrial"/>
                <a:cs typeface="Questrial"/>
                <a:sym typeface="Questrial"/>
              </a:rPr>
              <a:t>dos </a:t>
            </a:r>
            <a:r>
              <a:rPr lang="en-US" sz="3600" b="1" i="1" u="none" strike="noStrike" cap="none" dirty="0" err="1">
                <a:latin typeface="Questrial"/>
                <a:ea typeface="Questrial"/>
                <a:cs typeface="Questrial"/>
                <a:sym typeface="Questrial"/>
              </a:rPr>
              <a:t>minutos</a:t>
            </a:r>
            <a:r>
              <a:rPr lang="en-US" sz="3600" b="1" i="1" u="none" strike="noStrike" cap="none" dirty="0">
                <a:latin typeface="Questrial"/>
                <a:ea typeface="Questrial"/>
                <a:cs typeface="Questrial"/>
                <a:sym typeface="Questrial"/>
              </a:rPr>
              <a:t> </a:t>
            </a:r>
            <a:r>
              <a:rPr lang="en-US" sz="3600" b="0" i="0" u="none" strike="noStrike" cap="none" dirty="0">
                <a:latin typeface="Questrial"/>
                <a:ea typeface="Questrial"/>
                <a:cs typeface="Questrial"/>
                <a:sym typeface="Questrial"/>
              </a:rPr>
              <a:t>para </a:t>
            </a:r>
            <a:r>
              <a:rPr lang="en-US" sz="3600" b="0" i="0" u="none" strike="noStrike" cap="none" dirty="0" err="1">
                <a:latin typeface="Questrial"/>
                <a:ea typeface="Questrial"/>
                <a:cs typeface="Questrial"/>
                <a:sym typeface="Questrial"/>
              </a:rPr>
              <a:t>grabar</a:t>
            </a:r>
            <a:r>
              <a:rPr lang="en-US" sz="3600" b="0" i="0" u="none" strike="noStrike" cap="none" dirty="0">
                <a:latin typeface="Questrial"/>
                <a:ea typeface="Questrial"/>
                <a:cs typeface="Questrial"/>
                <a:sym typeface="Questrial"/>
              </a:rPr>
              <a:t> </a:t>
            </a:r>
            <a:r>
              <a:rPr lang="en-US" sz="3600" b="0" i="0" u="none" strike="noStrike" cap="none" dirty="0" err="1">
                <a:latin typeface="Questrial"/>
                <a:ea typeface="Questrial"/>
                <a:cs typeface="Questrial"/>
                <a:sym typeface="Questrial"/>
              </a:rPr>
              <a:t>su</a:t>
            </a:r>
            <a:r>
              <a:rPr lang="en-US" sz="3600" b="0" i="0" u="none" strike="noStrike" cap="none" dirty="0">
                <a:latin typeface="Questrial"/>
                <a:ea typeface="Questrial"/>
                <a:cs typeface="Questrial"/>
                <a:sym typeface="Questrial"/>
              </a:rPr>
              <a:t> </a:t>
            </a:r>
            <a:r>
              <a:rPr lang="en-US" sz="3600" b="0" i="0" u="none" strike="noStrike" cap="none" dirty="0" err="1">
                <a:latin typeface="Questrial"/>
                <a:ea typeface="Questrial"/>
                <a:cs typeface="Questrial"/>
                <a:sym typeface="Questrial"/>
              </a:rPr>
              <a:t>respuesta</a:t>
            </a:r>
            <a:r>
              <a:rPr lang="en-US" sz="3600" b="0" i="0" u="none" strike="noStrike" cap="none" dirty="0">
                <a:sym typeface="Questrial"/>
              </a:rPr>
              <a:t>.</a:t>
            </a:r>
            <a:endParaRPr sz="3600" dirty="0"/>
          </a:p>
          <a:p>
            <a:pPr marL="0" marR="0" lvl="0" indent="0" algn="l" rtl="0">
              <a:lnSpc>
                <a:spcPct val="95000"/>
              </a:lnSpc>
              <a:spcBef>
                <a:spcPts val="1866"/>
              </a:spcBef>
              <a:spcAft>
                <a:spcPts val="2100"/>
              </a:spcAft>
              <a:buClr>
                <a:srgbClr val="056E9F"/>
              </a:buClr>
              <a:buSzPts val="2800"/>
              <a:buFont typeface="Arial"/>
              <a:buNone/>
            </a:pPr>
            <a:endParaRPr sz="2800" b="0" i="0" u="none" strike="noStrike" cap="none" dirty="0">
              <a:solidFill>
                <a:schemeClr val="dk1"/>
              </a:solidFill>
              <a:latin typeface="Questrial"/>
              <a:ea typeface="Questrial"/>
              <a:cs typeface="Questrial"/>
              <a:sym typeface="Questrial"/>
            </a:endParaRPr>
          </a:p>
        </p:txBody>
      </p:sp>
      <p:sp>
        <p:nvSpPr>
          <p:cNvPr id="416" name="Shape 416"/>
          <p:cNvSpPr txBox="1">
            <a:spLocks noGrp="1"/>
          </p:cNvSpPr>
          <p:nvPr>
            <p:ph type="ftr" sz="quarter" idx="11"/>
          </p:nvPr>
        </p:nvSpPr>
        <p:spPr>
          <a:prstGeom prst="rect">
            <a:avLst/>
          </a:prstGeom>
          <a:noFill/>
          <a:ln>
            <a:noFill/>
          </a:ln>
        </p:spPr>
        <p:txBody>
          <a:bodyPr spcFirstLastPara="1" wrap="square" lIns="121875" tIns="60925" rIns="121875" bIns="60925" anchor="b" anchorCtr="0">
            <a:noAutofit/>
          </a:bodyPr>
          <a:lstStyle/>
          <a:p>
            <a:pPr marL="0" marR="0" lvl="0" indent="0" algn="ctr" rtl="0">
              <a:spcBef>
                <a:spcPts val="0"/>
              </a:spcBef>
              <a:spcAft>
                <a:spcPts val="0"/>
              </a:spcAft>
              <a:buNone/>
            </a:pPr>
            <a:r>
              <a:rPr lang="en-US"/>
              <a:t>© 2018</a:t>
            </a:r>
            <a:r>
              <a:rPr lang="en-US" sz="1800">
                <a:solidFill>
                  <a:srgbClr val="222F28"/>
                </a:solidFill>
                <a:latin typeface="Questrial"/>
                <a:ea typeface="Questrial"/>
                <a:cs typeface="Questrial"/>
                <a:sym typeface="Questrial"/>
              </a:rPr>
              <a:t>, Region One Education Service Center </a:t>
            </a:r>
            <a:endParaRPr sz="1800">
              <a:solidFill>
                <a:srgbClr val="222F28"/>
              </a:solidFill>
              <a:latin typeface="Questrial"/>
              <a:ea typeface="Questrial"/>
              <a:cs typeface="Questrial"/>
              <a:sym typeface="Questrial"/>
            </a:endParaRPr>
          </a:p>
        </p:txBody>
      </p:sp>
      <p:sp>
        <p:nvSpPr>
          <p:cNvPr id="417" name="Shape 417"/>
          <p:cNvSpPr txBox="1">
            <a:spLocks noGrp="1"/>
          </p:cNvSpPr>
          <p:nvPr>
            <p:ph type="sldNum" sz="quarter" idx="12"/>
          </p:nvPr>
        </p:nvSpPr>
        <p:spPr>
          <a:prstGeom prst="rect">
            <a:avLst/>
          </a:prstGeom>
          <a:noFill/>
          <a:ln>
            <a:noFill/>
          </a:ln>
        </p:spPr>
        <p:txBody>
          <a:bodyPr spcFirstLastPara="1" wrap="square" lIns="121875" tIns="60925" rIns="121875" bIns="60925" anchor="b" anchorCtr="0">
            <a:noAutofit/>
          </a:bodyPr>
          <a:lstStyle/>
          <a:p>
            <a:pPr marL="0" lvl="0" indent="0" rtl="0">
              <a:spcBef>
                <a:spcPts val="0"/>
              </a:spcBef>
              <a:spcAft>
                <a:spcPts val="0"/>
              </a:spcAft>
              <a:buClr>
                <a:srgbClr val="000000"/>
              </a:buClr>
              <a:buFont typeface="Arial"/>
              <a:buNone/>
            </a:pPr>
            <a:fld id="{00000000-1234-1234-1234-123412341234}" type="slidenum">
              <a:rPr lang="en-US"/>
              <a:t>30</a:t>
            </a:fld>
            <a:endParaRPr/>
          </a:p>
        </p:txBody>
      </p:sp>
      <p:sp>
        <p:nvSpPr>
          <p:cNvPr id="415" name="Shape 415"/>
          <p:cNvSpPr txBox="1"/>
          <p:nvPr/>
        </p:nvSpPr>
        <p:spPr>
          <a:xfrm>
            <a:off x="2246312" y="482600"/>
            <a:ext cx="7653338" cy="4318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rgbClr val="31521B"/>
              </a:buClr>
              <a:buSzPts val="4400"/>
              <a:buFont typeface="Questrial"/>
              <a:buNone/>
            </a:pPr>
            <a:r>
              <a:rPr lang="en-US" sz="4400" b="1">
                <a:solidFill>
                  <a:srgbClr val="31521B"/>
                </a:solidFill>
                <a:latin typeface="Questrial"/>
                <a:ea typeface="Questrial"/>
                <a:cs typeface="Questrial"/>
                <a:sym typeface="Questrial"/>
              </a:rPr>
              <a:t>Expresión Oral (20 min)</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Shape 422"/>
          <p:cNvSpPr txBox="1">
            <a:spLocks noGrp="1"/>
          </p:cNvSpPr>
          <p:nvPr>
            <p:ph idx="1"/>
          </p:nvPr>
        </p:nvSpPr>
        <p:spPr>
          <a:xfrm>
            <a:off x="760412" y="1219200"/>
            <a:ext cx="10514252" cy="5473700"/>
          </a:xfrm>
          <a:prstGeom prst="rect">
            <a:avLst/>
          </a:prstGeom>
          <a:noFill/>
          <a:ln>
            <a:noFill/>
          </a:ln>
        </p:spPr>
        <p:txBody>
          <a:bodyPr spcFirstLastPara="1" wrap="square" lIns="121875" tIns="60925" rIns="121875" bIns="60925" anchor="t" anchorCtr="0">
            <a:noAutofit/>
          </a:bodyPr>
          <a:lstStyle/>
          <a:p>
            <a:pPr marL="0" marR="0" lvl="0" indent="0" algn="l" rtl="0">
              <a:lnSpc>
                <a:spcPct val="95000"/>
              </a:lnSpc>
              <a:spcBef>
                <a:spcPts val="0"/>
              </a:spcBef>
              <a:spcAft>
                <a:spcPts val="0"/>
              </a:spcAft>
              <a:buClr>
                <a:srgbClr val="056E9F"/>
              </a:buClr>
              <a:buSzPts val="3200"/>
              <a:buFont typeface="Arial"/>
              <a:buNone/>
            </a:pPr>
            <a:r>
              <a:rPr lang="en-US" sz="3200" b="0" i="0" u="none" strike="noStrike" cap="none" dirty="0" err="1">
                <a:latin typeface="Questrial"/>
                <a:ea typeface="Questrial"/>
                <a:cs typeface="Questrial"/>
                <a:sym typeface="Questrial"/>
              </a:rPr>
              <a:t>Situación</a:t>
            </a:r>
            <a:r>
              <a:rPr lang="en-US" sz="3200" b="0" i="0" u="none" strike="noStrike" cap="none" dirty="0">
                <a:latin typeface="Questrial"/>
                <a:ea typeface="Questrial"/>
                <a:cs typeface="Questrial"/>
                <a:sym typeface="Questrial"/>
              </a:rPr>
              <a:t> para </a:t>
            </a:r>
            <a:r>
              <a:rPr lang="en-US" sz="3200" b="0" i="0" u="none" strike="noStrike" cap="none" dirty="0" err="1">
                <a:latin typeface="Questrial"/>
                <a:ea typeface="Questrial"/>
                <a:cs typeface="Questrial"/>
                <a:sym typeface="Questrial"/>
              </a:rPr>
              <a:t>expresar</a:t>
            </a:r>
            <a:r>
              <a:rPr lang="en-US" sz="3200" b="0" i="0" u="none" strike="noStrike" cap="none" dirty="0">
                <a:latin typeface="Questrial"/>
                <a:ea typeface="Questrial"/>
                <a:cs typeface="Questrial"/>
                <a:sym typeface="Questrial"/>
              </a:rPr>
              <a:t> </a:t>
            </a:r>
            <a:r>
              <a:rPr lang="en-US" sz="3200" b="0" i="0" u="none" strike="noStrike" cap="none" dirty="0" err="1">
                <a:latin typeface="Questrial"/>
                <a:ea typeface="Questrial"/>
                <a:cs typeface="Questrial"/>
                <a:sym typeface="Questrial"/>
              </a:rPr>
              <a:t>una</a:t>
            </a:r>
            <a:r>
              <a:rPr lang="en-US" sz="3200" b="0" i="0" u="none" strike="noStrike" cap="none" dirty="0">
                <a:latin typeface="Questrial"/>
                <a:ea typeface="Questrial"/>
                <a:cs typeface="Questrial"/>
                <a:sym typeface="Questrial"/>
              </a:rPr>
              <a:t> </a:t>
            </a:r>
            <a:r>
              <a:rPr lang="en-US" sz="3200" b="0" i="0" u="none" strike="noStrike" cap="none" dirty="0" err="1">
                <a:latin typeface="Questrial"/>
                <a:ea typeface="Questrial"/>
                <a:cs typeface="Questrial"/>
                <a:sym typeface="Questrial"/>
              </a:rPr>
              <a:t>opinión</a:t>
            </a:r>
            <a:r>
              <a:rPr lang="en-US" sz="3200" b="0" i="0" u="none" strike="noStrike" cap="none" dirty="0">
                <a:latin typeface="Questrial"/>
                <a:ea typeface="Questrial"/>
                <a:cs typeface="Questrial"/>
                <a:sym typeface="Questrial"/>
              </a:rPr>
              <a:t> o </a:t>
            </a:r>
            <a:r>
              <a:rPr lang="en-US" sz="3200" b="0" i="0" u="none" strike="noStrike" cap="none" dirty="0" err="1">
                <a:latin typeface="Questrial"/>
                <a:ea typeface="Questrial"/>
                <a:cs typeface="Questrial"/>
                <a:sym typeface="Questrial"/>
              </a:rPr>
              <a:t>proporcionar</a:t>
            </a:r>
            <a:r>
              <a:rPr lang="en-US" sz="3200" b="0" i="0" u="none" strike="noStrike" cap="none" dirty="0">
                <a:latin typeface="Questrial"/>
                <a:ea typeface="Questrial"/>
                <a:cs typeface="Questrial"/>
                <a:sym typeface="Questrial"/>
              </a:rPr>
              <a:t> </a:t>
            </a:r>
            <a:r>
              <a:rPr lang="en-US" sz="3200" b="0" i="0" u="none" strike="noStrike" cap="none" dirty="0" err="1">
                <a:latin typeface="Questrial"/>
                <a:ea typeface="Questrial"/>
                <a:cs typeface="Questrial"/>
                <a:sym typeface="Questrial"/>
              </a:rPr>
              <a:t>una</a:t>
            </a:r>
            <a:r>
              <a:rPr lang="en-US" sz="3200" b="0" i="0" u="none" strike="noStrike" cap="none" dirty="0">
                <a:latin typeface="Questrial"/>
                <a:ea typeface="Questrial"/>
                <a:cs typeface="Questrial"/>
                <a:sym typeface="Questrial"/>
              </a:rPr>
              <a:t> </a:t>
            </a:r>
            <a:r>
              <a:rPr lang="en-US" sz="3200" b="0" i="0" u="none" strike="noStrike" cap="none" dirty="0" err="1">
                <a:sym typeface="Questrial"/>
              </a:rPr>
              <a:t>solución</a:t>
            </a:r>
            <a:endParaRPr dirty="0"/>
          </a:p>
          <a:p>
            <a:pPr marL="304747" marR="0" lvl="0" indent="-304747" algn="l" rtl="0">
              <a:lnSpc>
                <a:spcPct val="95000"/>
              </a:lnSpc>
              <a:spcBef>
                <a:spcPts val="1866"/>
              </a:spcBef>
              <a:spcAft>
                <a:spcPts val="0"/>
              </a:spcAft>
              <a:buClr>
                <a:srgbClr val="056E9F"/>
              </a:buClr>
              <a:buSzPts val="2400"/>
              <a:buFont typeface="Noto Sans Symbols"/>
              <a:buChar char="✓"/>
            </a:pPr>
            <a:r>
              <a:rPr lang="en-US" sz="2400" b="0" i="0" u="none" strike="noStrike" cap="none" dirty="0" err="1">
                <a:latin typeface="Questrial"/>
                <a:ea typeface="Questrial"/>
                <a:cs typeface="Questrial"/>
                <a:sym typeface="Questrial"/>
              </a:rPr>
              <a:t>Debe</a:t>
            </a:r>
            <a:r>
              <a:rPr lang="en-US" sz="2400" b="0" i="0" u="none" strike="noStrike" cap="none" dirty="0">
                <a:latin typeface="Questrial"/>
                <a:ea typeface="Questrial"/>
                <a:cs typeface="Questrial"/>
                <a:sym typeface="Questrial"/>
              </a:rPr>
              <a:t> </a:t>
            </a:r>
            <a:r>
              <a:rPr lang="en-US" sz="2400" b="0" i="0" u="none" strike="noStrike" cap="none" dirty="0" err="1">
                <a:latin typeface="Questrial"/>
                <a:ea typeface="Questrial"/>
                <a:cs typeface="Questrial"/>
                <a:sym typeface="Questrial"/>
              </a:rPr>
              <a:t>participar</a:t>
            </a:r>
            <a:r>
              <a:rPr lang="en-US" sz="2400" b="0" i="0" u="none" strike="noStrike" cap="none" dirty="0">
                <a:latin typeface="Questrial"/>
                <a:ea typeface="Questrial"/>
                <a:cs typeface="Questrial"/>
                <a:sym typeface="Questrial"/>
              </a:rPr>
              <a:t> de la </a:t>
            </a:r>
            <a:r>
              <a:rPr lang="en-US" sz="2400" b="0" i="0" u="none" strike="noStrike" cap="none" dirty="0" err="1">
                <a:latin typeface="Questrial"/>
                <a:ea typeface="Questrial"/>
                <a:cs typeface="Questrial"/>
                <a:sym typeface="Questrial"/>
              </a:rPr>
              <a:t>manera</a:t>
            </a:r>
            <a:r>
              <a:rPr lang="en-US" sz="2400" b="0" i="0" u="none" strike="noStrike" cap="none" dirty="0">
                <a:latin typeface="Questrial"/>
                <a:ea typeface="Questrial"/>
                <a:cs typeface="Questrial"/>
                <a:sym typeface="Questrial"/>
              </a:rPr>
              <a:t> </a:t>
            </a:r>
            <a:r>
              <a:rPr lang="en-US" sz="2400" b="0" i="0" u="none" strike="noStrike" cap="none" dirty="0" err="1">
                <a:latin typeface="Questrial"/>
                <a:ea typeface="Questrial"/>
                <a:cs typeface="Questrial"/>
                <a:sym typeface="Questrial"/>
              </a:rPr>
              <a:t>más</a:t>
            </a:r>
            <a:r>
              <a:rPr lang="en-US" sz="2400" b="0" i="0" u="none" strike="noStrike" cap="none" dirty="0">
                <a:latin typeface="Questrial"/>
                <a:ea typeface="Questrial"/>
                <a:cs typeface="Questrial"/>
                <a:sym typeface="Questrial"/>
              </a:rPr>
              <a:t> </a:t>
            </a:r>
            <a:r>
              <a:rPr lang="en-US" sz="2400" b="0" i="0" u="none" strike="noStrike" cap="none" dirty="0" err="1">
                <a:latin typeface="Questrial"/>
                <a:ea typeface="Questrial"/>
                <a:cs typeface="Questrial"/>
                <a:sym typeface="Questrial"/>
              </a:rPr>
              <a:t>completa</a:t>
            </a:r>
            <a:r>
              <a:rPr lang="en-US" sz="2400" b="0" i="0" u="none" strike="noStrike" cap="none" dirty="0">
                <a:latin typeface="Questrial"/>
                <a:ea typeface="Questrial"/>
                <a:cs typeface="Questrial"/>
                <a:sym typeface="Questrial"/>
              </a:rPr>
              <a:t> </a:t>
            </a:r>
            <a:br>
              <a:rPr lang="en-US" sz="2400" b="0" i="0" u="none" strike="noStrike" cap="none" dirty="0">
                <a:latin typeface="Questrial"/>
                <a:ea typeface="Questrial"/>
                <a:cs typeface="Questrial"/>
                <a:sym typeface="Questrial"/>
              </a:rPr>
            </a:br>
            <a:r>
              <a:rPr lang="en-US" sz="2400" b="0" i="0" u="none" strike="noStrike" cap="none" dirty="0">
                <a:latin typeface="Questrial"/>
                <a:ea typeface="Questrial"/>
                <a:cs typeface="Questrial"/>
                <a:sym typeface="Questrial"/>
              </a:rPr>
              <a:t> y </a:t>
            </a:r>
            <a:r>
              <a:rPr lang="en-US" sz="2400" b="0" i="0" u="sng" strike="noStrike" cap="none" dirty="0" err="1">
                <a:latin typeface="Questrial"/>
                <a:ea typeface="Questrial"/>
                <a:cs typeface="Questrial"/>
                <a:sym typeface="Questrial"/>
              </a:rPr>
              <a:t>apropiada</a:t>
            </a:r>
            <a:r>
              <a:rPr lang="en-US" sz="2400" b="0" i="0" u="none" strike="noStrike" cap="none" dirty="0">
                <a:latin typeface="Questrial"/>
                <a:ea typeface="Questrial"/>
                <a:cs typeface="Questrial"/>
                <a:sym typeface="Questrial"/>
              </a:rPr>
              <a:t> </a:t>
            </a:r>
            <a:r>
              <a:rPr lang="en-US" sz="2400" b="0" i="0" u="none" strike="noStrike" cap="none" dirty="0" err="1">
                <a:latin typeface="Questrial"/>
                <a:ea typeface="Questrial"/>
                <a:cs typeface="Questrial"/>
                <a:sym typeface="Questrial"/>
              </a:rPr>
              <a:t>posible</a:t>
            </a:r>
            <a:r>
              <a:rPr lang="en-US" sz="2400" b="0" i="0" u="none" strike="noStrike" cap="none" dirty="0">
                <a:sym typeface="Questrial"/>
              </a:rPr>
              <a:t>.</a:t>
            </a:r>
            <a:endParaRPr dirty="0"/>
          </a:p>
          <a:p>
            <a:pPr marL="304747" marR="0" lvl="0" indent="-304747" algn="l" rtl="0">
              <a:lnSpc>
                <a:spcPct val="95000"/>
              </a:lnSpc>
              <a:spcBef>
                <a:spcPts val="1866"/>
              </a:spcBef>
              <a:spcAft>
                <a:spcPts val="0"/>
              </a:spcAft>
              <a:buClr>
                <a:srgbClr val="056E9F"/>
              </a:buClr>
              <a:buSzPts val="2400"/>
              <a:buFont typeface="Noto Sans Symbols"/>
              <a:buChar char="✓"/>
            </a:pPr>
            <a:r>
              <a:rPr lang="en-US" sz="2400" b="0" i="0" u="none" strike="noStrike" cap="none" dirty="0" err="1">
                <a:latin typeface="Questrial"/>
                <a:ea typeface="Questrial"/>
                <a:cs typeface="Questrial"/>
                <a:sym typeface="Questrial"/>
              </a:rPr>
              <a:t>Conteste</a:t>
            </a:r>
            <a:r>
              <a:rPr lang="en-US" sz="2400" b="0" i="0" u="none" strike="noStrike" cap="none" dirty="0">
                <a:latin typeface="Questrial"/>
                <a:ea typeface="Questrial"/>
                <a:cs typeface="Questrial"/>
                <a:sym typeface="Questrial"/>
              </a:rPr>
              <a:t> de </a:t>
            </a:r>
            <a:r>
              <a:rPr lang="en-US" sz="2400" b="0" i="0" u="none" strike="noStrike" cap="none" dirty="0" err="1">
                <a:latin typeface="Questrial"/>
                <a:ea typeface="Questrial"/>
                <a:cs typeface="Questrial"/>
                <a:sym typeface="Questrial"/>
              </a:rPr>
              <a:t>acuerdo</a:t>
            </a:r>
            <a:r>
              <a:rPr lang="en-US" sz="2400" b="0" i="0" u="none" strike="noStrike" cap="none" dirty="0">
                <a:latin typeface="Questrial"/>
                <a:ea typeface="Questrial"/>
                <a:cs typeface="Questrial"/>
                <a:sym typeface="Questrial"/>
              </a:rPr>
              <a:t> con las </a:t>
            </a:r>
            <a:r>
              <a:rPr lang="en-US" sz="2400" b="0" i="0" u="none" strike="noStrike" cap="none" dirty="0" err="1">
                <a:latin typeface="Questrial"/>
                <a:ea typeface="Questrial"/>
                <a:cs typeface="Questrial"/>
                <a:sym typeface="Questrial"/>
              </a:rPr>
              <a:t>instrucciones</a:t>
            </a:r>
            <a:r>
              <a:rPr lang="en-US" sz="2400" b="0" i="0" u="none" strike="noStrike" cap="none" dirty="0">
                <a:latin typeface="Questrial"/>
                <a:ea typeface="Questrial"/>
                <a:cs typeface="Questrial"/>
                <a:sym typeface="Questrial"/>
              </a:rPr>
              <a:t> </a:t>
            </a:r>
            <a:r>
              <a:rPr lang="en-US" sz="2400" b="0" i="0" u="none" strike="noStrike" cap="none" dirty="0" err="1">
                <a:latin typeface="Questrial"/>
                <a:ea typeface="Questrial"/>
                <a:cs typeface="Questrial"/>
                <a:sym typeface="Questrial"/>
              </a:rPr>
              <a:t>dadas</a:t>
            </a:r>
            <a:r>
              <a:rPr lang="en-US" sz="2400" b="0" i="0" u="none" strike="noStrike" cap="none" dirty="0">
                <a:sym typeface="Questrial"/>
              </a:rPr>
              <a:t>.</a:t>
            </a:r>
            <a:endParaRPr dirty="0"/>
          </a:p>
          <a:p>
            <a:pPr marL="304747" marR="0" lvl="0" indent="-304747" algn="l" rtl="0">
              <a:lnSpc>
                <a:spcPct val="95000"/>
              </a:lnSpc>
              <a:spcBef>
                <a:spcPts val="1866"/>
              </a:spcBef>
              <a:spcAft>
                <a:spcPts val="0"/>
              </a:spcAft>
              <a:buClr>
                <a:srgbClr val="056E9F"/>
              </a:buClr>
              <a:buSzPts val="2400"/>
              <a:buFont typeface="Noto Sans Symbols"/>
              <a:buChar char="✓"/>
            </a:pPr>
            <a:r>
              <a:rPr lang="en-US" sz="2400" b="0" i="0" u="none" strike="noStrike" cap="none" dirty="0" err="1">
                <a:latin typeface="Questrial"/>
                <a:ea typeface="Questrial"/>
                <a:cs typeface="Questrial"/>
                <a:sym typeface="Questrial"/>
              </a:rPr>
              <a:t>Hable</a:t>
            </a:r>
            <a:r>
              <a:rPr lang="en-US" sz="2400" b="0" i="0" u="none" strike="noStrike" cap="none" dirty="0">
                <a:latin typeface="Questrial"/>
                <a:ea typeface="Questrial"/>
                <a:cs typeface="Questrial"/>
                <a:sym typeface="Questrial"/>
              </a:rPr>
              <a:t> el </a:t>
            </a:r>
            <a:r>
              <a:rPr lang="en-US" sz="2400" b="0" i="0" u="none" strike="noStrike" cap="none" dirty="0" err="1">
                <a:latin typeface="Questrial"/>
                <a:ea typeface="Questrial"/>
                <a:cs typeface="Questrial"/>
                <a:sym typeface="Questrial"/>
              </a:rPr>
              <a:t>máximo</a:t>
            </a:r>
            <a:r>
              <a:rPr lang="en-US" sz="2400" b="0" i="0" u="none" strike="noStrike" cap="none" dirty="0">
                <a:latin typeface="Questrial"/>
                <a:ea typeface="Questrial"/>
                <a:cs typeface="Questrial"/>
                <a:sym typeface="Questrial"/>
              </a:rPr>
              <a:t> </a:t>
            </a:r>
            <a:r>
              <a:rPr lang="en-US" sz="2400" b="0" i="0" u="none" strike="noStrike" cap="none" dirty="0" err="1">
                <a:latin typeface="Questrial"/>
                <a:ea typeface="Questrial"/>
                <a:cs typeface="Questrial"/>
                <a:sym typeface="Questrial"/>
              </a:rPr>
              <a:t>posible</a:t>
            </a:r>
            <a:r>
              <a:rPr lang="en-US" sz="2400" b="0" i="0" u="none" strike="noStrike" cap="none" dirty="0">
                <a:sym typeface="Questrial"/>
              </a:rPr>
              <a:t>.</a:t>
            </a:r>
            <a:endParaRPr dirty="0"/>
          </a:p>
          <a:p>
            <a:pPr marL="304747" marR="0" lvl="0" indent="-304747" algn="l" rtl="0">
              <a:lnSpc>
                <a:spcPct val="95000"/>
              </a:lnSpc>
              <a:spcBef>
                <a:spcPts val="1866"/>
              </a:spcBef>
              <a:spcAft>
                <a:spcPts val="0"/>
              </a:spcAft>
              <a:buClr>
                <a:srgbClr val="056E9F"/>
              </a:buClr>
              <a:buSzPts val="2400"/>
              <a:buFont typeface="Noto Sans Symbols"/>
              <a:buChar char="✓"/>
            </a:pPr>
            <a:r>
              <a:rPr lang="en-US" sz="2400" b="0" i="0" u="none" strike="noStrike" cap="none" dirty="0" err="1">
                <a:latin typeface="Questrial"/>
                <a:ea typeface="Questrial"/>
                <a:cs typeface="Questrial"/>
                <a:sym typeface="Questrial"/>
              </a:rPr>
              <a:t>Hable</a:t>
            </a:r>
            <a:r>
              <a:rPr lang="en-US" sz="2400" b="0" i="0" u="none" strike="noStrike" cap="none" dirty="0">
                <a:latin typeface="Questrial"/>
                <a:ea typeface="Questrial"/>
                <a:cs typeface="Questrial"/>
                <a:sym typeface="Questrial"/>
              </a:rPr>
              <a:t> </a:t>
            </a:r>
            <a:r>
              <a:rPr lang="en-US" sz="2400" b="0" i="0" u="none" strike="noStrike" cap="none" dirty="0" err="1">
                <a:latin typeface="Questrial"/>
                <a:ea typeface="Questrial"/>
                <a:cs typeface="Questrial"/>
                <a:sym typeface="Questrial"/>
              </a:rPr>
              <a:t>pausadamente</a:t>
            </a:r>
            <a:r>
              <a:rPr lang="en-US" sz="2400" b="0" i="0" u="none" strike="noStrike" cap="none" dirty="0">
                <a:sym typeface="Questrial"/>
              </a:rPr>
              <a:t>.</a:t>
            </a:r>
            <a:endParaRPr dirty="0"/>
          </a:p>
          <a:p>
            <a:pPr marL="304747" marR="0" lvl="0" indent="-304747" algn="l" rtl="0">
              <a:lnSpc>
                <a:spcPct val="95000"/>
              </a:lnSpc>
              <a:spcBef>
                <a:spcPts val="1866"/>
              </a:spcBef>
              <a:spcAft>
                <a:spcPts val="0"/>
              </a:spcAft>
              <a:buClr>
                <a:srgbClr val="056E9F"/>
              </a:buClr>
              <a:buSzPts val="2400"/>
              <a:buFont typeface="Noto Sans Symbols"/>
              <a:buChar char="✓"/>
            </a:pPr>
            <a:r>
              <a:rPr lang="en-US" sz="2400" b="0" i="0" u="none" strike="noStrike" cap="none" dirty="0" err="1">
                <a:latin typeface="Questrial"/>
                <a:ea typeface="Questrial"/>
                <a:cs typeface="Questrial"/>
                <a:sym typeface="Questrial"/>
              </a:rPr>
              <a:t>Pronuncie</a:t>
            </a:r>
            <a:r>
              <a:rPr lang="en-US" sz="2400" b="0" i="0" u="none" strike="noStrike" cap="none" dirty="0">
                <a:latin typeface="Questrial"/>
                <a:ea typeface="Questrial"/>
                <a:cs typeface="Questrial"/>
                <a:sym typeface="Questrial"/>
              </a:rPr>
              <a:t> lo </a:t>
            </a:r>
            <a:r>
              <a:rPr lang="en-US" sz="2400" b="0" i="0" u="none" strike="noStrike" cap="none" dirty="0" err="1">
                <a:latin typeface="Questrial"/>
                <a:ea typeface="Questrial"/>
                <a:cs typeface="Questrial"/>
                <a:sym typeface="Questrial"/>
              </a:rPr>
              <a:t>más</a:t>
            </a:r>
            <a:r>
              <a:rPr lang="en-US" sz="2400" b="0" i="0" u="none" strike="noStrike" cap="none" dirty="0">
                <a:latin typeface="Questrial"/>
                <a:ea typeface="Questrial"/>
                <a:cs typeface="Questrial"/>
                <a:sym typeface="Questrial"/>
              </a:rPr>
              <a:t> </a:t>
            </a:r>
            <a:r>
              <a:rPr lang="en-US" sz="2400" b="0" i="0" u="none" strike="noStrike" cap="none" dirty="0" err="1">
                <a:latin typeface="Questrial"/>
                <a:ea typeface="Questrial"/>
                <a:cs typeface="Questrial"/>
                <a:sym typeface="Questrial"/>
              </a:rPr>
              <a:t>claro</a:t>
            </a:r>
            <a:r>
              <a:rPr lang="en-US" sz="2400" b="0" i="0" u="none" strike="noStrike" cap="none" dirty="0">
                <a:latin typeface="Questrial"/>
                <a:ea typeface="Questrial"/>
                <a:cs typeface="Questrial"/>
                <a:sym typeface="Questrial"/>
              </a:rPr>
              <a:t> que </a:t>
            </a:r>
            <a:r>
              <a:rPr lang="en-US" sz="2400" b="0" i="0" u="none" strike="noStrike" cap="none" dirty="0" err="1">
                <a:latin typeface="Questrial"/>
                <a:ea typeface="Questrial"/>
                <a:cs typeface="Questrial"/>
                <a:sym typeface="Questrial"/>
              </a:rPr>
              <a:t>puedas</a:t>
            </a:r>
            <a:r>
              <a:rPr lang="en-US" sz="2400" b="0" i="0" u="none" strike="noStrike" cap="none" dirty="0">
                <a:sym typeface="Questrial"/>
              </a:rPr>
              <a:t>.</a:t>
            </a:r>
            <a:endParaRPr dirty="0"/>
          </a:p>
          <a:p>
            <a:pPr marL="304747" marR="0" lvl="0" indent="-304747" algn="l" rtl="0">
              <a:lnSpc>
                <a:spcPct val="95000"/>
              </a:lnSpc>
              <a:spcBef>
                <a:spcPts val="1866"/>
              </a:spcBef>
              <a:spcAft>
                <a:spcPts val="0"/>
              </a:spcAft>
              <a:buClr>
                <a:srgbClr val="056E9F"/>
              </a:buClr>
              <a:buSzPts val="2400"/>
              <a:buFont typeface="Noto Sans Symbols"/>
              <a:buChar char="✓"/>
            </a:pPr>
            <a:r>
              <a:rPr lang="en-US" sz="2400" b="0" i="0" u="none" strike="noStrike" cap="none" dirty="0">
                <a:latin typeface="Questrial"/>
                <a:ea typeface="Questrial"/>
                <a:cs typeface="Questrial"/>
                <a:sym typeface="Questrial"/>
              </a:rPr>
              <a:t>Tres palabras claves:  </a:t>
            </a:r>
            <a:r>
              <a:rPr lang="en-US" sz="2400" b="0" i="0" u="sng" strike="noStrike" cap="none" dirty="0">
                <a:sym typeface="Questrial"/>
              </a:rPr>
              <a:t>LEER, PREPARAR Y GRABAR</a:t>
            </a:r>
            <a:endParaRPr dirty="0"/>
          </a:p>
          <a:p>
            <a:pPr marL="304747" marR="0" lvl="0" indent="-152347" algn="l" rtl="0">
              <a:lnSpc>
                <a:spcPct val="95000"/>
              </a:lnSpc>
              <a:spcBef>
                <a:spcPts val="1866"/>
              </a:spcBef>
              <a:spcAft>
                <a:spcPts val="2100"/>
              </a:spcAft>
              <a:buClr>
                <a:srgbClr val="056E9F"/>
              </a:buClr>
              <a:buSzPts val="2400"/>
              <a:buFont typeface="Arial"/>
              <a:buNone/>
            </a:pPr>
            <a:endParaRPr sz="2400" b="0" i="0" u="none" strike="noStrike" cap="none" dirty="0">
              <a:solidFill>
                <a:schemeClr val="dk1"/>
              </a:solidFill>
              <a:latin typeface="Questrial"/>
              <a:ea typeface="Questrial"/>
              <a:cs typeface="Questrial"/>
              <a:sym typeface="Questrial"/>
            </a:endParaRPr>
          </a:p>
        </p:txBody>
      </p:sp>
      <p:sp>
        <p:nvSpPr>
          <p:cNvPr id="424" name="Shape 424"/>
          <p:cNvSpPr txBox="1">
            <a:spLocks noGrp="1"/>
          </p:cNvSpPr>
          <p:nvPr>
            <p:ph type="ftr" sz="quarter" idx="11"/>
          </p:nvPr>
        </p:nvSpPr>
        <p:spPr>
          <a:prstGeom prst="rect">
            <a:avLst/>
          </a:prstGeom>
          <a:noFill/>
          <a:ln>
            <a:noFill/>
          </a:ln>
        </p:spPr>
        <p:txBody>
          <a:bodyPr spcFirstLastPara="1" wrap="square" lIns="121875" tIns="60925" rIns="121875" bIns="60925" anchor="b" anchorCtr="0">
            <a:noAutofit/>
          </a:bodyPr>
          <a:lstStyle/>
          <a:p>
            <a:pPr marL="0" marR="0" lvl="0" indent="0" algn="ctr" rtl="0">
              <a:spcBef>
                <a:spcPts val="0"/>
              </a:spcBef>
              <a:spcAft>
                <a:spcPts val="0"/>
              </a:spcAft>
              <a:buNone/>
            </a:pPr>
            <a:r>
              <a:rPr lang="en-US"/>
              <a:t>© 2018</a:t>
            </a:r>
            <a:r>
              <a:rPr lang="en-US" sz="1800">
                <a:solidFill>
                  <a:srgbClr val="222F28"/>
                </a:solidFill>
                <a:latin typeface="Questrial"/>
                <a:ea typeface="Questrial"/>
                <a:cs typeface="Questrial"/>
                <a:sym typeface="Questrial"/>
              </a:rPr>
              <a:t>, Region One Education Service Center </a:t>
            </a:r>
            <a:endParaRPr sz="1800">
              <a:solidFill>
                <a:srgbClr val="222F28"/>
              </a:solidFill>
              <a:latin typeface="Questrial"/>
              <a:ea typeface="Questrial"/>
              <a:cs typeface="Questrial"/>
              <a:sym typeface="Questrial"/>
            </a:endParaRPr>
          </a:p>
        </p:txBody>
      </p:sp>
      <p:sp>
        <p:nvSpPr>
          <p:cNvPr id="425" name="Shape 425"/>
          <p:cNvSpPr txBox="1">
            <a:spLocks noGrp="1"/>
          </p:cNvSpPr>
          <p:nvPr>
            <p:ph type="sldNum" sz="quarter" idx="12"/>
          </p:nvPr>
        </p:nvSpPr>
        <p:spPr>
          <a:prstGeom prst="rect">
            <a:avLst/>
          </a:prstGeom>
          <a:noFill/>
          <a:ln>
            <a:noFill/>
          </a:ln>
        </p:spPr>
        <p:txBody>
          <a:bodyPr spcFirstLastPara="1" wrap="square" lIns="121875" tIns="60925" rIns="121875" bIns="60925" anchor="b" anchorCtr="0">
            <a:noAutofit/>
          </a:bodyPr>
          <a:lstStyle/>
          <a:p>
            <a:pPr marL="0" lvl="0" indent="0" rtl="0">
              <a:spcBef>
                <a:spcPts val="0"/>
              </a:spcBef>
              <a:spcAft>
                <a:spcPts val="0"/>
              </a:spcAft>
              <a:buClr>
                <a:srgbClr val="000000"/>
              </a:buClr>
              <a:buFont typeface="Arial"/>
              <a:buNone/>
            </a:pPr>
            <a:fld id="{00000000-1234-1234-1234-123412341234}" type="slidenum">
              <a:rPr lang="en-US"/>
              <a:t>31</a:t>
            </a:fld>
            <a:endParaRPr/>
          </a:p>
        </p:txBody>
      </p:sp>
      <p:sp>
        <p:nvSpPr>
          <p:cNvPr id="423" name="Shape 423"/>
          <p:cNvSpPr txBox="1"/>
          <p:nvPr/>
        </p:nvSpPr>
        <p:spPr>
          <a:xfrm>
            <a:off x="2538412" y="355600"/>
            <a:ext cx="7361238" cy="7112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rgbClr val="31521B"/>
              </a:buClr>
              <a:buSzPts val="4400"/>
              <a:buFont typeface="Questrial"/>
              <a:buNone/>
            </a:pPr>
            <a:r>
              <a:rPr lang="en-US" sz="4400" b="1">
                <a:solidFill>
                  <a:srgbClr val="31521B"/>
                </a:solidFill>
                <a:latin typeface="Questrial"/>
                <a:ea typeface="Questrial"/>
                <a:cs typeface="Questrial"/>
                <a:sym typeface="Questrial"/>
              </a:rPr>
              <a:t>Expresión Oral (20 min)</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Shape 430"/>
          <p:cNvSpPr txBox="1">
            <a:spLocks noGrp="1"/>
          </p:cNvSpPr>
          <p:nvPr>
            <p:ph idx="1"/>
          </p:nvPr>
        </p:nvSpPr>
        <p:spPr>
          <a:xfrm>
            <a:off x="912812" y="1371601"/>
            <a:ext cx="9982200" cy="3505199"/>
          </a:xfrm>
          <a:prstGeom prst="rect">
            <a:avLst/>
          </a:prstGeom>
          <a:noFill/>
          <a:ln>
            <a:noFill/>
          </a:ln>
        </p:spPr>
        <p:txBody>
          <a:bodyPr spcFirstLastPara="1" wrap="square" lIns="121875" tIns="60925" rIns="121875" bIns="60925" anchor="t" anchorCtr="0">
            <a:noAutofit/>
          </a:bodyPr>
          <a:lstStyle/>
          <a:p>
            <a:pPr marL="304747" marR="0" lvl="0" indent="-304747" algn="l" rtl="0">
              <a:lnSpc>
                <a:spcPct val="95000"/>
              </a:lnSpc>
              <a:spcBef>
                <a:spcPts val="0"/>
              </a:spcBef>
              <a:spcAft>
                <a:spcPts val="0"/>
              </a:spcAft>
              <a:buClr>
                <a:srgbClr val="056E9F"/>
              </a:buClr>
              <a:buSzPts val="3200"/>
              <a:buFont typeface="Noto Sans Symbols"/>
              <a:buChar char="✓"/>
            </a:pPr>
            <a:r>
              <a:rPr lang="en-US" sz="3200" b="0" i="0" u="none" strike="noStrike" cap="none" dirty="0">
                <a:highlight>
                  <a:srgbClr val="FFFF00"/>
                </a:highlight>
                <a:latin typeface="Questrial"/>
                <a:ea typeface="Questrial"/>
                <a:cs typeface="Questrial"/>
                <a:sym typeface="Questrial"/>
              </a:rPr>
              <a:t>RECUERDEN:</a:t>
            </a:r>
            <a:endParaRPr dirty="0"/>
          </a:p>
          <a:p>
            <a:pPr marL="0" marR="0" lvl="0" indent="0" algn="ctr" rtl="0">
              <a:lnSpc>
                <a:spcPct val="95000"/>
              </a:lnSpc>
              <a:spcBef>
                <a:spcPts val="1866"/>
              </a:spcBef>
              <a:spcAft>
                <a:spcPts val="2100"/>
              </a:spcAft>
              <a:buClr>
                <a:srgbClr val="056E9F"/>
              </a:buClr>
              <a:buSzPts val="4800"/>
              <a:buFont typeface="Arial"/>
              <a:buNone/>
            </a:pPr>
            <a:r>
              <a:rPr lang="en-US" sz="4800" b="0" i="0" u="none" strike="noStrike" cap="none" dirty="0">
                <a:latin typeface="Questrial"/>
                <a:ea typeface="Questrial"/>
                <a:cs typeface="Questrial"/>
                <a:sym typeface="Questrial"/>
              </a:rPr>
              <a:t>¡PROPORCIONE </a:t>
            </a:r>
            <a:r>
              <a:rPr lang="en-US" sz="4800" b="1" i="1" u="none" strike="noStrike" cap="none" dirty="0">
                <a:latin typeface="Questrial"/>
                <a:ea typeface="Questrial"/>
                <a:cs typeface="Questrial"/>
                <a:sym typeface="Questrial"/>
              </a:rPr>
              <a:t>RAZONES VALIDAS</a:t>
            </a:r>
            <a:r>
              <a:rPr lang="en-US" sz="4800" b="0" i="1" u="none" strike="noStrike" cap="none" dirty="0">
                <a:latin typeface="Questrial"/>
                <a:ea typeface="Questrial"/>
                <a:cs typeface="Questrial"/>
                <a:sym typeface="Questrial"/>
              </a:rPr>
              <a:t> </a:t>
            </a:r>
            <a:r>
              <a:rPr lang="en-US" sz="4800" b="0" i="0" u="none" strike="noStrike" cap="none" dirty="0">
                <a:latin typeface="Questrial"/>
                <a:ea typeface="Questrial"/>
                <a:cs typeface="Questrial"/>
                <a:sym typeface="Questrial"/>
              </a:rPr>
              <a:t>Y CONVINCENTES QUE </a:t>
            </a:r>
            <a:r>
              <a:rPr lang="en-US" sz="4800" b="1" i="1" u="none" strike="noStrike" cap="none" dirty="0">
                <a:latin typeface="Questrial"/>
                <a:ea typeface="Questrial"/>
                <a:cs typeface="Questrial"/>
                <a:sym typeface="Questrial"/>
              </a:rPr>
              <a:t>JUSTIFIQUEN</a:t>
            </a:r>
            <a:r>
              <a:rPr lang="en-US" sz="4800" b="0" i="0" u="none" strike="noStrike" cap="none" dirty="0">
                <a:sym typeface="Questrial"/>
              </a:rPr>
              <a:t> SU PREFERENCIA!</a:t>
            </a:r>
            <a:endParaRPr dirty="0"/>
          </a:p>
        </p:txBody>
      </p:sp>
      <p:sp>
        <p:nvSpPr>
          <p:cNvPr id="432" name="Shape 432"/>
          <p:cNvSpPr txBox="1">
            <a:spLocks noGrp="1"/>
          </p:cNvSpPr>
          <p:nvPr>
            <p:ph type="ftr" sz="quarter" idx="11"/>
          </p:nvPr>
        </p:nvSpPr>
        <p:spPr>
          <a:prstGeom prst="rect">
            <a:avLst/>
          </a:prstGeom>
          <a:noFill/>
          <a:ln>
            <a:noFill/>
          </a:ln>
        </p:spPr>
        <p:txBody>
          <a:bodyPr spcFirstLastPara="1" wrap="square" lIns="121875" tIns="60925" rIns="121875" bIns="60925" anchor="b" anchorCtr="0">
            <a:noAutofit/>
          </a:bodyPr>
          <a:lstStyle/>
          <a:p>
            <a:pPr marL="0" marR="0" lvl="0" indent="0" algn="ctr" rtl="0">
              <a:spcBef>
                <a:spcPts val="0"/>
              </a:spcBef>
              <a:spcAft>
                <a:spcPts val="0"/>
              </a:spcAft>
              <a:buNone/>
            </a:pPr>
            <a:r>
              <a:rPr lang="en-US"/>
              <a:t>© 2018</a:t>
            </a:r>
            <a:r>
              <a:rPr lang="en-US" sz="1800">
                <a:solidFill>
                  <a:srgbClr val="222F28"/>
                </a:solidFill>
                <a:latin typeface="Questrial"/>
                <a:ea typeface="Questrial"/>
                <a:cs typeface="Questrial"/>
                <a:sym typeface="Questrial"/>
              </a:rPr>
              <a:t>, Region One Education Service Center </a:t>
            </a:r>
            <a:endParaRPr sz="1800">
              <a:solidFill>
                <a:srgbClr val="222F28"/>
              </a:solidFill>
              <a:latin typeface="Questrial"/>
              <a:ea typeface="Questrial"/>
              <a:cs typeface="Questrial"/>
              <a:sym typeface="Questrial"/>
            </a:endParaRPr>
          </a:p>
        </p:txBody>
      </p:sp>
      <p:sp>
        <p:nvSpPr>
          <p:cNvPr id="433" name="Shape 433"/>
          <p:cNvSpPr txBox="1">
            <a:spLocks noGrp="1"/>
          </p:cNvSpPr>
          <p:nvPr>
            <p:ph type="sldNum" sz="quarter" idx="12"/>
          </p:nvPr>
        </p:nvSpPr>
        <p:spPr>
          <a:prstGeom prst="rect">
            <a:avLst/>
          </a:prstGeom>
          <a:noFill/>
          <a:ln>
            <a:noFill/>
          </a:ln>
        </p:spPr>
        <p:txBody>
          <a:bodyPr spcFirstLastPara="1" wrap="square" lIns="121875" tIns="60925" rIns="121875" bIns="60925" anchor="b" anchorCtr="0">
            <a:noAutofit/>
          </a:bodyPr>
          <a:lstStyle/>
          <a:p>
            <a:pPr marL="0" lvl="0" indent="0" rtl="0">
              <a:spcBef>
                <a:spcPts val="0"/>
              </a:spcBef>
              <a:spcAft>
                <a:spcPts val="0"/>
              </a:spcAft>
              <a:buClr>
                <a:srgbClr val="000000"/>
              </a:buClr>
              <a:buFont typeface="Arial"/>
              <a:buNone/>
            </a:pPr>
            <a:fld id="{00000000-1234-1234-1234-123412341234}" type="slidenum">
              <a:rPr lang="en-US"/>
              <a:t>32</a:t>
            </a:fld>
            <a:endParaRPr/>
          </a:p>
        </p:txBody>
      </p:sp>
      <p:sp>
        <p:nvSpPr>
          <p:cNvPr id="431" name="Shape 431"/>
          <p:cNvSpPr txBox="1"/>
          <p:nvPr/>
        </p:nvSpPr>
        <p:spPr>
          <a:xfrm>
            <a:off x="1814512" y="342900"/>
            <a:ext cx="8085138" cy="6477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rgbClr val="31521B"/>
              </a:buClr>
              <a:buSzPts val="4400"/>
              <a:buFont typeface="Questrial"/>
              <a:buNone/>
            </a:pPr>
            <a:r>
              <a:rPr lang="en-US" sz="4400" b="1">
                <a:solidFill>
                  <a:srgbClr val="31521B"/>
                </a:solidFill>
                <a:latin typeface="Questrial"/>
                <a:ea typeface="Questrial"/>
                <a:cs typeface="Questrial"/>
                <a:sym typeface="Questrial"/>
              </a:rPr>
              <a:t>Expresión Oral (20 min)</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Shape 406"/>
          <p:cNvSpPr txBox="1">
            <a:spLocks noGrp="1"/>
          </p:cNvSpPr>
          <p:nvPr>
            <p:ph idx="1"/>
          </p:nvPr>
        </p:nvSpPr>
        <p:spPr>
          <a:xfrm>
            <a:off x="2093912" y="1816101"/>
            <a:ext cx="7804102" cy="3213099"/>
          </a:xfrm>
          <a:prstGeom prst="rect">
            <a:avLst/>
          </a:prstGeom>
          <a:solidFill>
            <a:srgbClr val="FFFF00"/>
          </a:solidFill>
          <a:ln>
            <a:noFill/>
          </a:ln>
        </p:spPr>
        <p:txBody>
          <a:bodyPr spcFirstLastPara="1" wrap="square" lIns="121875" tIns="60925" rIns="121875" bIns="60925" anchor="t" anchorCtr="0">
            <a:noAutofit/>
          </a:bodyPr>
          <a:lstStyle/>
          <a:p>
            <a:pPr marL="0" marR="0" lvl="0" indent="0" algn="l" rtl="0">
              <a:lnSpc>
                <a:spcPct val="95000"/>
              </a:lnSpc>
              <a:spcBef>
                <a:spcPts val="0"/>
              </a:spcBef>
              <a:spcAft>
                <a:spcPts val="0"/>
              </a:spcAft>
              <a:buClr>
                <a:srgbClr val="056E9F"/>
              </a:buClr>
              <a:buSzPts val="3200"/>
              <a:buFont typeface="Arial"/>
              <a:buNone/>
            </a:pPr>
            <a:r>
              <a:rPr lang="en-US" sz="3200" b="0" i="0" u="none" strike="noStrike" cap="none" dirty="0" err="1">
                <a:solidFill>
                  <a:srgbClr val="FF0000"/>
                </a:solidFill>
                <a:latin typeface="Questrial"/>
                <a:ea typeface="Questrial"/>
                <a:cs typeface="Questrial"/>
                <a:sym typeface="Questrial"/>
              </a:rPr>
              <a:t>Presentación</a:t>
            </a:r>
            <a:r>
              <a:rPr lang="en-US" sz="3200" b="0" i="0" u="none" strike="noStrike" cap="none" dirty="0">
                <a:solidFill>
                  <a:srgbClr val="FF0000"/>
                </a:solidFill>
                <a:sym typeface="Questrial"/>
              </a:rPr>
              <a:t> Oral</a:t>
            </a:r>
            <a:endParaRPr dirty="0">
              <a:solidFill>
                <a:srgbClr val="FF0000"/>
              </a:solidFill>
            </a:endParaRPr>
          </a:p>
          <a:p>
            <a:pPr marL="0" marR="0" lvl="0" indent="0" algn="ctr" rtl="0">
              <a:lnSpc>
                <a:spcPct val="95000"/>
              </a:lnSpc>
              <a:spcBef>
                <a:spcPts val="1866"/>
              </a:spcBef>
              <a:spcAft>
                <a:spcPts val="0"/>
              </a:spcAft>
              <a:buClr>
                <a:srgbClr val="056E9F"/>
              </a:buClr>
              <a:buSzPts val="6000"/>
              <a:buFont typeface="Arial"/>
              <a:buNone/>
            </a:pPr>
            <a:r>
              <a:rPr lang="en-US" sz="6000" b="0" i="0" u="none" strike="noStrike" cap="none" dirty="0">
                <a:solidFill>
                  <a:srgbClr val="3F3F3F"/>
                </a:solidFill>
                <a:latin typeface="Questrial"/>
                <a:ea typeface="Questrial"/>
                <a:cs typeface="Questrial"/>
                <a:sym typeface="Questrial"/>
              </a:rPr>
              <a:t>¡VAMOS A PRACTICAR!</a:t>
            </a:r>
            <a:endParaRPr dirty="0"/>
          </a:p>
          <a:p>
            <a:pPr marL="304747" marR="0" lvl="0" indent="76253" algn="l" rtl="0">
              <a:lnSpc>
                <a:spcPct val="95000"/>
              </a:lnSpc>
              <a:spcBef>
                <a:spcPts val="1866"/>
              </a:spcBef>
              <a:spcAft>
                <a:spcPts val="2100"/>
              </a:spcAft>
              <a:buClr>
                <a:srgbClr val="056E9F"/>
              </a:buClr>
              <a:buSzPts val="6000"/>
              <a:buFont typeface="Arial"/>
              <a:buNone/>
            </a:pPr>
            <a:endParaRPr sz="6000" b="0" i="0" u="none" strike="noStrike" cap="none" dirty="0">
              <a:solidFill>
                <a:schemeClr val="dk1"/>
              </a:solidFill>
              <a:latin typeface="Questrial"/>
              <a:ea typeface="Questrial"/>
              <a:cs typeface="Questrial"/>
              <a:sym typeface="Questrial"/>
            </a:endParaRPr>
          </a:p>
        </p:txBody>
      </p:sp>
      <p:sp>
        <p:nvSpPr>
          <p:cNvPr id="408" name="Shape 408"/>
          <p:cNvSpPr txBox="1">
            <a:spLocks noGrp="1"/>
          </p:cNvSpPr>
          <p:nvPr>
            <p:ph type="ftr" sz="quarter" idx="11"/>
          </p:nvPr>
        </p:nvSpPr>
        <p:spPr>
          <a:prstGeom prst="rect">
            <a:avLst/>
          </a:prstGeom>
          <a:noFill/>
          <a:ln>
            <a:noFill/>
          </a:ln>
        </p:spPr>
        <p:txBody>
          <a:bodyPr spcFirstLastPara="1" wrap="square" lIns="121875" tIns="60925" rIns="121875" bIns="60925" anchor="b" anchorCtr="0">
            <a:noAutofit/>
          </a:bodyPr>
          <a:lstStyle/>
          <a:p>
            <a:pPr marL="0" marR="0" lvl="0" indent="0" algn="ctr" rtl="0">
              <a:spcBef>
                <a:spcPts val="0"/>
              </a:spcBef>
              <a:spcAft>
                <a:spcPts val="0"/>
              </a:spcAft>
              <a:buNone/>
            </a:pPr>
            <a:r>
              <a:rPr lang="en-US"/>
              <a:t>© 2018</a:t>
            </a:r>
            <a:r>
              <a:rPr lang="en-US" sz="1800">
                <a:solidFill>
                  <a:srgbClr val="222F28"/>
                </a:solidFill>
                <a:latin typeface="Questrial"/>
                <a:ea typeface="Questrial"/>
                <a:cs typeface="Questrial"/>
                <a:sym typeface="Questrial"/>
              </a:rPr>
              <a:t>, Region One Education Service Center </a:t>
            </a:r>
            <a:endParaRPr sz="1800">
              <a:solidFill>
                <a:srgbClr val="222F28"/>
              </a:solidFill>
              <a:latin typeface="Questrial"/>
              <a:ea typeface="Questrial"/>
              <a:cs typeface="Questrial"/>
              <a:sym typeface="Questrial"/>
            </a:endParaRPr>
          </a:p>
        </p:txBody>
      </p:sp>
      <p:sp>
        <p:nvSpPr>
          <p:cNvPr id="409" name="Shape 409"/>
          <p:cNvSpPr txBox="1">
            <a:spLocks noGrp="1"/>
          </p:cNvSpPr>
          <p:nvPr>
            <p:ph type="sldNum" sz="quarter" idx="12"/>
          </p:nvPr>
        </p:nvSpPr>
        <p:spPr>
          <a:prstGeom prst="rect">
            <a:avLst/>
          </a:prstGeom>
          <a:noFill/>
          <a:ln>
            <a:noFill/>
          </a:ln>
        </p:spPr>
        <p:txBody>
          <a:bodyPr spcFirstLastPara="1" wrap="square" lIns="121875" tIns="60925" rIns="121875" bIns="60925" anchor="b" anchorCtr="0">
            <a:noAutofit/>
          </a:bodyPr>
          <a:lstStyle/>
          <a:p>
            <a:pPr marL="0" lvl="0" indent="0" rtl="0">
              <a:spcBef>
                <a:spcPts val="0"/>
              </a:spcBef>
              <a:spcAft>
                <a:spcPts val="0"/>
              </a:spcAft>
              <a:buClr>
                <a:srgbClr val="000000"/>
              </a:buClr>
              <a:buFont typeface="Arial"/>
              <a:buNone/>
            </a:pPr>
            <a:fld id="{00000000-1234-1234-1234-123412341234}" type="slidenum">
              <a:rPr lang="en-US"/>
              <a:t>33</a:t>
            </a:fld>
            <a:endParaRPr/>
          </a:p>
        </p:txBody>
      </p:sp>
      <p:sp>
        <p:nvSpPr>
          <p:cNvPr id="407" name="Shape 407"/>
          <p:cNvSpPr txBox="1"/>
          <p:nvPr/>
        </p:nvSpPr>
        <p:spPr>
          <a:xfrm>
            <a:off x="2474912" y="419100"/>
            <a:ext cx="7424738" cy="8001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rgbClr val="31521B"/>
              </a:buClr>
              <a:buSzPts val="4400"/>
              <a:buFont typeface="Questrial"/>
              <a:buNone/>
            </a:pPr>
            <a:r>
              <a:rPr lang="en-US" sz="4400" b="1">
                <a:solidFill>
                  <a:srgbClr val="31521B"/>
                </a:solidFill>
                <a:latin typeface="Questrial"/>
                <a:ea typeface="Questrial"/>
                <a:cs typeface="Questrial"/>
                <a:sym typeface="Questrial"/>
              </a:rPr>
              <a:t>Expresión Oral (20 min)</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A248F-AC5A-4A9C-8062-7F94CD352CDA}"/>
              </a:ext>
            </a:extLst>
          </p:cNvPr>
          <p:cNvSpPr>
            <a:spLocks noGrp="1"/>
          </p:cNvSpPr>
          <p:nvPr>
            <p:ph type="title"/>
          </p:nvPr>
        </p:nvSpPr>
        <p:spPr/>
        <p:txBody>
          <a:bodyPr/>
          <a:lstStyle/>
          <a:p>
            <a:r>
              <a:rPr lang="es-ES" sz="2400" dirty="0">
                <a:highlight>
                  <a:srgbClr val="FFFF00"/>
                </a:highlight>
              </a:rPr>
              <a:t>Se le presentará una situación y tendrá que dar su opinión al respecto o proponer una solución. Primero tendrá 60 segundos para leer la situación. Tendrá dos minutos para preparar su respuesta. Después tendrá dos minutos para grabar su respuesta</a:t>
            </a:r>
            <a:endParaRPr lang="en-US" sz="2400" dirty="0">
              <a:highlight>
                <a:srgbClr val="FFFF00"/>
              </a:highlight>
            </a:endParaRPr>
          </a:p>
        </p:txBody>
      </p:sp>
      <p:sp>
        <p:nvSpPr>
          <p:cNvPr id="3" name="Text Placeholder 2">
            <a:extLst>
              <a:ext uri="{FF2B5EF4-FFF2-40B4-BE49-F238E27FC236}">
                <a16:creationId xmlns:a16="http://schemas.microsoft.com/office/drawing/2014/main" id="{B2E394FB-F5C7-4B5C-8105-CE11F2602144}"/>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3DF92AC6-4B0E-4071-BB98-8D36106D959E}"/>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34</a:t>
            </a:fld>
            <a:endParaRPr lang="en-US"/>
          </a:p>
        </p:txBody>
      </p:sp>
      <p:pic>
        <p:nvPicPr>
          <p:cNvPr id="5" name="Picture 4">
            <a:extLst>
              <a:ext uri="{FF2B5EF4-FFF2-40B4-BE49-F238E27FC236}">
                <a16:creationId xmlns:a16="http://schemas.microsoft.com/office/drawing/2014/main" id="{32FD7E12-EF57-48A3-BE3C-B9871DACB950}"/>
              </a:ext>
            </a:extLst>
          </p:cNvPr>
          <p:cNvPicPr>
            <a:picLocks noChangeAspect="1"/>
          </p:cNvPicPr>
          <p:nvPr/>
        </p:nvPicPr>
        <p:blipFill>
          <a:blip r:embed="rId2"/>
          <a:stretch>
            <a:fillRect/>
          </a:stretch>
        </p:blipFill>
        <p:spPr>
          <a:xfrm>
            <a:off x="995823" y="1408353"/>
            <a:ext cx="11042248" cy="5373447"/>
          </a:xfrm>
          <a:prstGeom prst="rect">
            <a:avLst/>
          </a:prstGeom>
        </p:spPr>
      </p:pic>
    </p:spTree>
    <p:extLst>
      <p:ext uri="{BB962C8B-B14F-4D97-AF65-F5344CB8AC3E}">
        <p14:creationId xmlns:p14="http://schemas.microsoft.com/office/powerpoint/2010/main" val="1507594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Shape 438"/>
          <p:cNvSpPr txBox="1">
            <a:spLocks noGrp="1"/>
          </p:cNvSpPr>
          <p:nvPr>
            <p:ph idx="1"/>
          </p:nvPr>
        </p:nvSpPr>
        <p:spPr>
          <a:xfrm>
            <a:off x="1141412" y="2020889"/>
            <a:ext cx="9829800" cy="3008311"/>
          </a:xfrm>
          <a:prstGeom prst="rect">
            <a:avLst/>
          </a:prstGeom>
          <a:solidFill>
            <a:srgbClr val="FFFF00"/>
          </a:solidFill>
          <a:ln>
            <a:noFill/>
          </a:ln>
        </p:spPr>
        <p:txBody>
          <a:bodyPr spcFirstLastPara="1" wrap="square" lIns="121875" tIns="60925" rIns="121875" bIns="60925" anchor="t" anchorCtr="0">
            <a:noAutofit/>
          </a:bodyPr>
          <a:lstStyle/>
          <a:p>
            <a:pPr marL="0" marR="0" lvl="0" indent="0" algn="l" rtl="0">
              <a:lnSpc>
                <a:spcPct val="95000"/>
              </a:lnSpc>
              <a:spcBef>
                <a:spcPts val="0"/>
              </a:spcBef>
              <a:spcAft>
                <a:spcPts val="0"/>
              </a:spcAft>
              <a:buClr>
                <a:srgbClr val="056E9F"/>
              </a:buClr>
              <a:buSzPts val="3200"/>
              <a:buFont typeface="Arial"/>
              <a:buNone/>
            </a:pPr>
            <a:r>
              <a:rPr lang="en-US" sz="3200" b="0" i="0" u="none" strike="noStrike" cap="none" dirty="0" err="1">
                <a:solidFill>
                  <a:schemeClr val="bg2"/>
                </a:solidFill>
                <a:latin typeface="Questrial"/>
                <a:ea typeface="Questrial"/>
                <a:cs typeface="Questrial"/>
                <a:sym typeface="Questrial"/>
              </a:rPr>
              <a:t>Situación</a:t>
            </a:r>
            <a:r>
              <a:rPr lang="en-US" sz="3200" b="0" i="0" u="none" strike="noStrike" cap="none" dirty="0">
                <a:solidFill>
                  <a:schemeClr val="bg2"/>
                </a:solidFill>
                <a:latin typeface="Questrial"/>
                <a:ea typeface="Questrial"/>
                <a:cs typeface="Questrial"/>
                <a:sym typeface="Questrial"/>
              </a:rPr>
              <a:t> para </a:t>
            </a:r>
            <a:r>
              <a:rPr lang="en-US" sz="3200" b="0" i="0" u="none" strike="noStrike" cap="none" dirty="0" err="1">
                <a:solidFill>
                  <a:schemeClr val="bg2"/>
                </a:solidFill>
                <a:latin typeface="Questrial"/>
                <a:ea typeface="Questrial"/>
                <a:cs typeface="Questrial"/>
                <a:sym typeface="Questrial"/>
              </a:rPr>
              <a:t>expresar</a:t>
            </a:r>
            <a:r>
              <a:rPr lang="en-US" sz="3200" b="0" i="0" u="none" strike="noStrike" cap="none" dirty="0">
                <a:solidFill>
                  <a:schemeClr val="bg2"/>
                </a:solidFill>
                <a:latin typeface="Questrial"/>
                <a:ea typeface="Questrial"/>
                <a:cs typeface="Questrial"/>
                <a:sym typeface="Questrial"/>
              </a:rPr>
              <a:t> </a:t>
            </a:r>
            <a:r>
              <a:rPr lang="en-US" sz="3200" b="0" i="0" u="none" strike="noStrike" cap="none" dirty="0" err="1">
                <a:solidFill>
                  <a:schemeClr val="bg2"/>
                </a:solidFill>
                <a:latin typeface="Questrial"/>
                <a:ea typeface="Questrial"/>
                <a:cs typeface="Questrial"/>
                <a:sym typeface="Questrial"/>
              </a:rPr>
              <a:t>una</a:t>
            </a:r>
            <a:r>
              <a:rPr lang="en-US" sz="3200" b="0" i="0" u="none" strike="noStrike" cap="none" dirty="0">
                <a:solidFill>
                  <a:schemeClr val="bg2"/>
                </a:solidFill>
                <a:latin typeface="Questrial"/>
                <a:ea typeface="Questrial"/>
                <a:cs typeface="Questrial"/>
                <a:sym typeface="Questrial"/>
              </a:rPr>
              <a:t> </a:t>
            </a:r>
            <a:r>
              <a:rPr lang="en-US" sz="3200" b="0" i="0" u="none" strike="noStrike" cap="none" dirty="0" err="1">
                <a:solidFill>
                  <a:schemeClr val="bg2"/>
                </a:solidFill>
                <a:latin typeface="Questrial"/>
                <a:ea typeface="Questrial"/>
                <a:cs typeface="Questrial"/>
                <a:sym typeface="Questrial"/>
              </a:rPr>
              <a:t>opinión</a:t>
            </a:r>
            <a:r>
              <a:rPr lang="en-US" sz="3200" b="0" i="0" u="none" strike="noStrike" cap="none" dirty="0">
                <a:solidFill>
                  <a:schemeClr val="bg2"/>
                </a:solidFill>
                <a:latin typeface="Questrial"/>
                <a:ea typeface="Questrial"/>
                <a:cs typeface="Questrial"/>
                <a:sym typeface="Questrial"/>
              </a:rPr>
              <a:t> o </a:t>
            </a:r>
            <a:r>
              <a:rPr lang="en-US" sz="3200" b="0" i="0" u="none" strike="noStrike" cap="none" dirty="0" err="1">
                <a:solidFill>
                  <a:schemeClr val="bg2"/>
                </a:solidFill>
                <a:latin typeface="Questrial"/>
                <a:ea typeface="Questrial"/>
                <a:cs typeface="Questrial"/>
                <a:sym typeface="Questrial"/>
              </a:rPr>
              <a:t>proporcionar</a:t>
            </a:r>
            <a:r>
              <a:rPr lang="en-US" sz="3200" b="0" i="0" u="none" strike="noStrike" cap="none" dirty="0">
                <a:solidFill>
                  <a:schemeClr val="bg2"/>
                </a:solidFill>
                <a:latin typeface="Questrial"/>
                <a:ea typeface="Questrial"/>
                <a:cs typeface="Questrial"/>
                <a:sym typeface="Questrial"/>
              </a:rPr>
              <a:t> </a:t>
            </a:r>
            <a:r>
              <a:rPr lang="en-US" sz="3200" b="0" i="0" u="none" strike="noStrike" cap="none" dirty="0" err="1">
                <a:solidFill>
                  <a:schemeClr val="bg2"/>
                </a:solidFill>
                <a:latin typeface="Questrial"/>
                <a:ea typeface="Questrial"/>
                <a:cs typeface="Questrial"/>
                <a:sym typeface="Questrial"/>
              </a:rPr>
              <a:t>una</a:t>
            </a:r>
            <a:r>
              <a:rPr lang="en-US" sz="3200" b="0" i="0" u="none" strike="noStrike" cap="none" dirty="0">
                <a:solidFill>
                  <a:schemeClr val="bg2"/>
                </a:solidFill>
                <a:latin typeface="Questrial"/>
                <a:ea typeface="Questrial"/>
                <a:cs typeface="Questrial"/>
                <a:sym typeface="Questrial"/>
              </a:rPr>
              <a:t> </a:t>
            </a:r>
            <a:r>
              <a:rPr lang="en-US" sz="3200" b="0" i="0" u="none" strike="noStrike" cap="none" dirty="0" err="1">
                <a:solidFill>
                  <a:schemeClr val="bg2"/>
                </a:solidFill>
                <a:sym typeface="Questrial"/>
              </a:rPr>
              <a:t>solución</a:t>
            </a:r>
            <a:endParaRPr dirty="0">
              <a:solidFill>
                <a:schemeClr val="bg2"/>
              </a:solidFill>
            </a:endParaRPr>
          </a:p>
          <a:p>
            <a:pPr marL="0" marR="0" lvl="0" indent="0" algn="ctr" rtl="0">
              <a:lnSpc>
                <a:spcPct val="95000"/>
              </a:lnSpc>
              <a:spcBef>
                <a:spcPts val="1866"/>
              </a:spcBef>
              <a:spcAft>
                <a:spcPts val="0"/>
              </a:spcAft>
              <a:buClr>
                <a:srgbClr val="056E9F"/>
              </a:buClr>
              <a:buSzPts val="6000"/>
              <a:buFont typeface="Arial"/>
              <a:buNone/>
            </a:pPr>
            <a:r>
              <a:rPr lang="en-US" sz="6000" b="0" i="0" u="none" strike="noStrike" cap="none" dirty="0">
                <a:solidFill>
                  <a:srgbClr val="3F3F3F"/>
                </a:solidFill>
                <a:latin typeface="Questrial"/>
                <a:ea typeface="Questrial"/>
                <a:cs typeface="Questrial"/>
                <a:sym typeface="Questrial"/>
              </a:rPr>
              <a:t>¡VAMOS A PRACTICAR!</a:t>
            </a:r>
            <a:endParaRPr dirty="0"/>
          </a:p>
          <a:p>
            <a:pPr marL="304747" marR="0" lvl="0" indent="76253" algn="l" rtl="0">
              <a:lnSpc>
                <a:spcPct val="95000"/>
              </a:lnSpc>
              <a:spcBef>
                <a:spcPts val="1866"/>
              </a:spcBef>
              <a:spcAft>
                <a:spcPts val="2100"/>
              </a:spcAft>
              <a:buClr>
                <a:srgbClr val="056E9F"/>
              </a:buClr>
              <a:buSzPts val="6000"/>
              <a:buFont typeface="Arial"/>
              <a:buNone/>
            </a:pPr>
            <a:endParaRPr sz="6000" b="0" i="0" u="none" strike="noStrike" cap="none" dirty="0">
              <a:solidFill>
                <a:schemeClr val="dk1"/>
              </a:solidFill>
              <a:latin typeface="Questrial"/>
              <a:ea typeface="Questrial"/>
              <a:cs typeface="Questrial"/>
              <a:sym typeface="Questrial"/>
            </a:endParaRPr>
          </a:p>
        </p:txBody>
      </p:sp>
      <p:sp>
        <p:nvSpPr>
          <p:cNvPr id="440" name="Shape 440"/>
          <p:cNvSpPr txBox="1">
            <a:spLocks noGrp="1"/>
          </p:cNvSpPr>
          <p:nvPr>
            <p:ph type="ftr" sz="quarter" idx="11"/>
          </p:nvPr>
        </p:nvSpPr>
        <p:spPr>
          <a:prstGeom prst="rect">
            <a:avLst/>
          </a:prstGeom>
          <a:noFill/>
          <a:ln>
            <a:noFill/>
          </a:ln>
        </p:spPr>
        <p:txBody>
          <a:bodyPr spcFirstLastPara="1" wrap="square" lIns="121875" tIns="60925" rIns="121875" bIns="60925" anchor="b" anchorCtr="0">
            <a:noAutofit/>
          </a:bodyPr>
          <a:lstStyle/>
          <a:p>
            <a:pPr marL="0" marR="0" lvl="0" indent="0" algn="ctr" rtl="0">
              <a:spcBef>
                <a:spcPts val="0"/>
              </a:spcBef>
              <a:spcAft>
                <a:spcPts val="0"/>
              </a:spcAft>
              <a:buNone/>
            </a:pPr>
            <a:r>
              <a:rPr lang="en-US"/>
              <a:t>© 2018</a:t>
            </a:r>
            <a:r>
              <a:rPr lang="en-US" sz="1800">
                <a:solidFill>
                  <a:srgbClr val="222F28"/>
                </a:solidFill>
                <a:latin typeface="Questrial"/>
                <a:ea typeface="Questrial"/>
                <a:cs typeface="Questrial"/>
                <a:sym typeface="Questrial"/>
              </a:rPr>
              <a:t>, Region One Education Service Center </a:t>
            </a:r>
            <a:endParaRPr sz="1800">
              <a:solidFill>
                <a:srgbClr val="222F28"/>
              </a:solidFill>
              <a:latin typeface="Questrial"/>
              <a:ea typeface="Questrial"/>
              <a:cs typeface="Questrial"/>
              <a:sym typeface="Questrial"/>
            </a:endParaRPr>
          </a:p>
        </p:txBody>
      </p:sp>
      <p:sp>
        <p:nvSpPr>
          <p:cNvPr id="441" name="Shape 441"/>
          <p:cNvSpPr txBox="1">
            <a:spLocks noGrp="1"/>
          </p:cNvSpPr>
          <p:nvPr>
            <p:ph type="sldNum" sz="quarter" idx="12"/>
          </p:nvPr>
        </p:nvSpPr>
        <p:spPr>
          <a:prstGeom prst="rect">
            <a:avLst/>
          </a:prstGeom>
          <a:noFill/>
          <a:ln>
            <a:noFill/>
          </a:ln>
        </p:spPr>
        <p:txBody>
          <a:bodyPr spcFirstLastPara="1" wrap="square" lIns="121875" tIns="60925" rIns="121875" bIns="60925" anchor="b" anchorCtr="0">
            <a:noAutofit/>
          </a:bodyPr>
          <a:lstStyle/>
          <a:p>
            <a:pPr marL="0" lvl="0" indent="0" rtl="0">
              <a:spcBef>
                <a:spcPts val="0"/>
              </a:spcBef>
              <a:spcAft>
                <a:spcPts val="0"/>
              </a:spcAft>
              <a:buClr>
                <a:srgbClr val="000000"/>
              </a:buClr>
              <a:buFont typeface="Arial"/>
              <a:buNone/>
            </a:pPr>
            <a:fld id="{00000000-1234-1234-1234-123412341234}" type="slidenum">
              <a:rPr lang="en-US"/>
              <a:t>35</a:t>
            </a:fld>
            <a:endParaRPr/>
          </a:p>
        </p:txBody>
      </p:sp>
      <p:sp>
        <p:nvSpPr>
          <p:cNvPr id="439" name="Shape 439"/>
          <p:cNvSpPr txBox="1"/>
          <p:nvPr/>
        </p:nvSpPr>
        <p:spPr>
          <a:xfrm>
            <a:off x="2366144" y="304800"/>
            <a:ext cx="7399338" cy="886968"/>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rgbClr val="31521B"/>
              </a:buClr>
              <a:buSzPts val="4400"/>
              <a:buFont typeface="Questrial"/>
              <a:buNone/>
            </a:pPr>
            <a:r>
              <a:rPr lang="en-US" sz="4400" b="1">
                <a:solidFill>
                  <a:srgbClr val="31521B"/>
                </a:solidFill>
                <a:latin typeface="Questrial"/>
                <a:ea typeface="Questrial"/>
                <a:cs typeface="Questrial"/>
                <a:sym typeface="Questrial"/>
              </a:rPr>
              <a:t>Expresión Oral (20 min)</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Shape 446"/>
          <p:cNvSpPr txBox="1">
            <a:spLocks noGrp="1"/>
          </p:cNvSpPr>
          <p:nvPr>
            <p:ph type="title"/>
          </p:nvPr>
        </p:nvSpPr>
        <p:spPr>
          <a:xfrm>
            <a:off x="989012" y="2438400"/>
            <a:ext cx="10157354" cy="1397000"/>
          </a:xfrm>
          <a:prstGeom prst="rect">
            <a:avLst/>
          </a:prstGeom>
          <a:solidFill>
            <a:srgbClr val="FFC000"/>
          </a:solidFill>
          <a:ln>
            <a:noFill/>
          </a:ln>
        </p:spPr>
        <p:txBody>
          <a:bodyPr spcFirstLastPara="1" wrap="square" lIns="121875" tIns="60925" rIns="121875" bIns="60925" anchor="b" anchorCtr="0">
            <a:noAutofit/>
          </a:bodyPr>
          <a:lstStyle/>
          <a:p>
            <a:pPr marL="0" marR="0" lvl="0" indent="0" algn="ctr" rtl="0">
              <a:lnSpc>
                <a:spcPct val="85000"/>
              </a:lnSpc>
              <a:spcBef>
                <a:spcPts val="0"/>
              </a:spcBef>
              <a:spcAft>
                <a:spcPts val="0"/>
              </a:spcAft>
              <a:buClr>
                <a:srgbClr val="31521B"/>
              </a:buClr>
              <a:buSzPts val="4400"/>
              <a:buFont typeface="Questrial"/>
              <a:buNone/>
            </a:pPr>
            <a:r>
              <a:rPr lang="en-US" sz="4400" b="1" i="0" u="none" strike="noStrike" cap="none">
                <a:solidFill>
                  <a:srgbClr val="31521B"/>
                </a:solidFill>
                <a:latin typeface="Questrial"/>
                <a:ea typeface="Questrial"/>
                <a:cs typeface="Questrial"/>
                <a:sym typeface="Questrial"/>
              </a:rPr>
              <a:t>Expresión escrita</a:t>
            </a:r>
            <a:endParaRPr sz="4400" b="0" i="0" u="none" strike="noStrike" cap="none">
              <a:solidFill>
                <a:srgbClr val="31521B"/>
              </a:solidFill>
              <a:latin typeface="Questrial"/>
              <a:ea typeface="Questrial"/>
              <a:cs typeface="Questrial"/>
              <a:sym typeface="Questrial"/>
            </a:endParaRPr>
          </a:p>
        </p:txBody>
      </p:sp>
      <p:sp>
        <p:nvSpPr>
          <p:cNvPr id="447" name="Shape 447"/>
          <p:cNvSpPr txBox="1">
            <a:spLocks noGrp="1"/>
          </p:cNvSpPr>
          <p:nvPr>
            <p:ph type="ftr" sz="quarter" idx="11"/>
          </p:nvPr>
        </p:nvSpPr>
        <p:spPr>
          <a:prstGeom prst="rect">
            <a:avLst/>
          </a:prstGeom>
          <a:noFill/>
          <a:ln>
            <a:noFill/>
          </a:ln>
        </p:spPr>
        <p:txBody>
          <a:bodyPr spcFirstLastPara="1" wrap="square" lIns="121875" tIns="60925" rIns="121875" bIns="60925" anchor="b" anchorCtr="0">
            <a:noAutofit/>
          </a:bodyPr>
          <a:lstStyle/>
          <a:p>
            <a:pPr marL="0" marR="0" lvl="0" indent="0" algn="ctr" rtl="0">
              <a:spcBef>
                <a:spcPts val="0"/>
              </a:spcBef>
              <a:spcAft>
                <a:spcPts val="0"/>
              </a:spcAft>
              <a:buNone/>
            </a:pPr>
            <a:r>
              <a:rPr lang="en-US"/>
              <a:t>© 2018</a:t>
            </a:r>
            <a:r>
              <a:rPr lang="en-US" sz="1800">
                <a:solidFill>
                  <a:srgbClr val="222F28"/>
                </a:solidFill>
                <a:latin typeface="Questrial"/>
                <a:ea typeface="Questrial"/>
                <a:cs typeface="Questrial"/>
                <a:sym typeface="Questrial"/>
              </a:rPr>
              <a:t>, Region One Education Service Center </a:t>
            </a:r>
            <a:endParaRPr sz="1800">
              <a:solidFill>
                <a:srgbClr val="222F28"/>
              </a:solidFill>
              <a:latin typeface="Questrial"/>
              <a:ea typeface="Questrial"/>
              <a:cs typeface="Questrial"/>
              <a:sym typeface="Questrial"/>
            </a:endParaRPr>
          </a:p>
        </p:txBody>
      </p:sp>
      <p:sp>
        <p:nvSpPr>
          <p:cNvPr id="448" name="Shape 448"/>
          <p:cNvSpPr txBox="1">
            <a:spLocks noGrp="1"/>
          </p:cNvSpPr>
          <p:nvPr>
            <p:ph type="sldNum" sz="quarter" idx="12"/>
          </p:nvPr>
        </p:nvSpPr>
        <p:spPr>
          <a:prstGeom prst="rect">
            <a:avLst/>
          </a:prstGeom>
          <a:noFill/>
          <a:ln>
            <a:noFill/>
          </a:ln>
        </p:spPr>
        <p:txBody>
          <a:bodyPr spcFirstLastPara="1" wrap="square" lIns="121875" tIns="60925" rIns="121875" bIns="60925" anchor="b" anchorCtr="0">
            <a:noAutofit/>
          </a:bodyPr>
          <a:lstStyle/>
          <a:p>
            <a:pPr marL="0" lvl="0" indent="0" rtl="0">
              <a:spcBef>
                <a:spcPts val="0"/>
              </a:spcBef>
              <a:spcAft>
                <a:spcPts val="0"/>
              </a:spcAft>
              <a:buClr>
                <a:srgbClr val="000000"/>
              </a:buClr>
              <a:buFont typeface="Arial"/>
              <a:buNone/>
            </a:pPr>
            <a:fld id="{00000000-1234-1234-1234-123412341234}" type="slidenum">
              <a:rPr lang="en-US"/>
              <a:t>36</a:t>
            </a:fld>
            <a:endParaRPr/>
          </a:p>
        </p:txBody>
      </p:sp>
      <p:pic>
        <p:nvPicPr>
          <p:cNvPr id="3" name="Picture 2">
            <a:extLst>
              <a:ext uri="{FF2B5EF4-FFF2-40B4-BE49-F238E27FC236}">
                <a16:creationId xmlns:a16="http://schemas.microsoft.com/office/drawing/2014/main" id="{3F5569B7-F72D-4630-9C73-276E4329E9A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94321" y="1523065"/>
            <a:ext cx="3013652" cy="30479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Shape 454"/>
          <p:cNvSpPr txBox="1">
            <a:spLocks noGrp="1"/>
          </p:cNvSpPr>
          <p:nvPr>
            <p:ph type="title"/>
          </p:nvPr>
        </p:nvSpPr>
        <p:spPr>
          <a:xfrm>
            <a:off x="2208212" y="0"/>
            <a:ext cx="7666038" cy="1077468"/>
          </a:xfrm>
          <a:prstGeom prst="rect">
            <a:avLst/>
          </a:prstGeom>
          <a:noFill/>
          <a:ln>
            <a:noFill/>
          </a:ln>
        </p:spPr>
        <p:txBody>
          <a:bodyPr spcFirstLastPara="1" wrap="square" lIns="121875" tIns="60925" rIns="121875" bIns="60925" anchor="b" anchorCtr="0">
            <a:noAutofit/>
          </a:bodyPr>
          <a:lstStyle/>
          <a:p>
            <a:pPr marL="0" marR="0" lvl="0" indent="0" algn="l" rtl="0">
              <a:lnSpc>
                <a:spcPct val="85000"/>
              </a:lnSpc>
              <a:spcBef>
                <a:spcPts val="0"/>
              </a:spcBef>
              <a:spcAft>
                <a:spcPts val="0"/>
              </a:spcAft>
              <a:buClr>
                <a:srgbClr val="31521B"/>
              </a:buClr>
              <a:buSzPts val="4400"/>
              <a:buFont typeface="Questrial"/>
              <a:buNone/>
            </a:pPr>
            <a:r>
              <a:rPr lang="en-US" sz="4400" b="1" i="0" u="none" strike="noStrike" cap="none">
                <a:solidFill>
                  <a:srgbClr val="31521B"/>
                </a:solidFill>
                <a:latin typeface="Questrial"/>
                <a:ea typeface="Questrial"/>
                <a:cs typeface="Questrial"/>
                <a:sym typeface="Questrial"/>
              </a:rPr>
              <a:t>Expresión escrita (70 min)</a:t>
            </a:r>
            <a:endParaRPr/>
          </a:p>
        </p:txBody>
      </p:sp>
      <p:sp>
        <p:nvSpPr>
          <p:cNvPr id="456" name="Shape 456"/>
          <p:cNvSpPr txBox="1">
            <a:spLocks noGrp="1"/>
          </p:cNvSpPr>
          <p:nvPr>
            <p:ph type="ftr" sz="quarter" idx="11"/>
          </p:nvPr>
        </p:nvSpPr>
        <p:spPr>
          <a:prstGeom prst="rect">
            <a:avLst/>
          </a:prstGeom>
          <a:noFill/>
          <a:ln>
            <a:noFill/>
          </a:ln>
        </p:spPr>
        <p:txBody>
          <a:bodyPr spcFirstLastPara="1" wrap="square" lIns="121875" tIns="60925" rIns="121875" bIns="60925" anchor="b" anchorCtr="0">
            <a:noAutofit/>
          </a:bodyPr>
          <a:lstStyle/>
          <a:p>
            <a:pPr marL="0" marR="0" lvl="0" indent="0" algn="ctr" rtl="0">
              <a:spcBef>
                <a:spcPts val="0"/>
              </a:spcBef>
              <a:spcAft>
                <a:spcPts val="0"/>
              </a:spcAft>
              <a:buNone/>
            </a:pPr>
            <a:r>
              <a:rPr lang="en-US"/>
              <a:t>© 2018</a:t>
            </a:r>
            <a:r>
              <a:rPr lang="en-US" sz="1800">
                <a:solidFill>
                  <a:srgbClr val="222F28"/>
                </a:solidFill>
                <a:latin typeface="Questrial"/>
                <a:ea typeface="Questrial"/>
                <a:cs typeface="Questrial"/>
                <a:sym typeface="Questrial"/>
              </a:rPr>
              <a:t>, Region One Education Service Center </a:t>
            </a:r>
            <a:endParaRPr sz="1800">
              <a:solidFill>
                <a:srgbClr val="222F28"/>
              </a:solidFill>
              <a:latin typeface="Questrial"/>
              <a:ea typeface="Questrial"/>
              <a:cs typeface="Questrial"/>
              <a:sym typeface="Questrial"/>
            </a:endParaRPr>
          </a:p>
        </p:txBody>
      </p:sp>
      <p:sp>
        <p:nvSpPr>
          <p:cNvPr id="457" name="Shape 457"/>
          <p:cNvSpPr txBox="1">
            <a:spLocks noGrp="1"/>
          </p:cNvSpPr>
          <p:nvPr>
            <p:ph type="sldNum" sz="quarter" idx="12"/>
          </p:nvPr>
        </p:nvSpPr>
        <p:spPr>
          <a:prstGeom prst="rect">
            <a:avLst/>
          </a:prstGeom>
          <a:noFill/>
          <a:ln>
            <a:noFill/>
          </a:ln>
        </p:spPr>
        <p:txBody>
          <a:bodyPr spcFirstLastPara="1" wrap="square" lIns="121875" tIns="60925" rIns="121875" bIns="60925" anchor="b" anchorCtr="0">
            <a:noAutofit/>
          </a:bodyPr>
          <a:lstStyle/>
          <a:p>
            <a:pPr marL="0" lvl="0" indent="0" rtl="0">
              <a:spcBef>
                <a:spcPts val="0"/>
              </a:spcBef>
              <a:spcAft>
                <a:spcPts val="0"/>
              </a:spcAft>
              <a:buClr>
                <a:srgbClr val="000000"/>
              </a:buClr>
              <a:buFont typeface="Arial"/>
              <a:buNone/>
            </a:pPr>
            <a:fld id="{00000000-1234-1234-1234-123412341234}" type="slidenum">
              <a:rPr lang="en-US"/>
              <a:t>37</a:t>
            </a:fld>
            <a:endParaRPr/>
          </a:p>
        </p:txBody>
      </p:sp>
      <p:graphicFrame>
        <p:nvGraphicFramePr>
          <p:cNvPr id="455" name="Shape 455"/>
          <p:cNvGraphicFramePr/>
          <p:nvPr>
            <p:extLst>
              <p:ext uri="{D42A27DB-BD31-4B8C-83A1-F6EECF244321}">
                <p14:modId xmlns:p14="http://schemas.microsoft.com/office/powerpoint/2010/main" val="1030465601"/>
              </p:ext>
            </p:extLst>
          </p:nvPr>
        </p:nvGraphicFramePr>
        <p:xfrm>
          <a:off x="912812" y="1340645"/>
          <a:ext cx="10058400" cy="4735020"/>
        </p:xfrm>
        <a:graphic>
          <a:graphicData uri="http://schemas.openxmlformats.org/drawingml/2006/table">
            <a:tbl>
              <a:tblPr firstRow="1" bandRow="1">
                <a:noFill/>
                <a:tableStyleId>{2375DCEC-4E05-49EC-AE43-5F3EF60DE521}</a:tableStyleId>
              </a:tblPr>
              <a:tblGrid>
                <a:gridCol w="2214900">
                  <a:extLst>
                    <a:ext uri="{9D8B030D-6E8A-4147-A177-3AD203B41FA5}">
                      <a16:colId xmlns:a16="http://schemas.microsoft.com/office/drawing/2014/main" val="20000"/>
                    </a:ext>
                  </a:extLst>
                </a:gridCol>
                <a:gridCol w="3921750">
                  <a:extLst>
                    <a:ext uri="{9D8B030D-6E8A-4147-A177-3AD203B41FA5}">
                      <a16:colId xmlns:a16="http://schemas.microsoft.com/office/drawing/2014/main" val="20001"/>
                    </a:ext>
                  </a:extLst>
                </a:gridCol>
                <a:gridCol w="3921750">
                  <a:extLst>
                    <a:ext uri="{9D8B030D-6E8A-4147-A177-3AD203B41FA5}">
                      <a16:colId xmlns:a16="http://schemas.microsoft.com/office/drawing/2014/main" val="20002"/>
                    </a:ext>
                  </a:extLst>
                </a:gridCol>
              </a:tblGrid>
              <a:tr h="884395">
                <a:tc>
                  <a:txBody>
                    <a:bodyPr/>
                    <a:lstStyle/>
                    <a:p>
                      <a:pPr marL="0" marR="0" lvl="0" indent="0" algn="ctr" rtl="0">
                        <a:spcBef>
                          <a:spcPts val="0"/>
                        </a:spcBef>
                        <a:spcAft>
                          <a:spcPts val="0"/>
                        </a:spcAft>
                        <a:buNone/>
                      </a:pPr>
                      <a:r>
                        <a:rPr lang="en-US" sz="2000"/>
                        <a:t>Pregunta</a:t>
                      </a:r>
                      <a:endParaRPr/>
                    </a:p>
                  </a:txBody>
                  <a:tcPr marL="91450" marR="91450" marT="45725" marB="45725"/>
                </a:tc>
                <a:tc>
                  <a:txBody>
                    <a:bodyPr/>
                    <a:lstStyle/>
                    <a:p>
                      <a:pPr marL="0" marR="0" lvl="0" indent="0" algn="ctr" rtl="0">
                        <a:spcBef>
                          <a:spcPts val="0"/>
                        </a:spcBef>
                        <a:spcAft>
                          <a:spcPts val="0"/>
                        </a:spcAft>
                        <a:buNone/>
                      </a:pPr>
                      <a:r>
                        <a:rPr lang="en-US" sz="2000"/>
                        <a:t>Ejercicio</a:t>
                      </a:r>
                      <a:endParaRPr/>
                    </a:p>
                  </a:txBody>
                  <a:tcPr marL="91450" marR="91450" marT="45725" marB="45725"/>
                </a:tc>
                <a:tc>
                  <a:txBody>
                    <a:bodyPr/>
                    <a:lstStyle/>
                    <a:p>
                      <a:pPr marL="0" marR="0" lvl="0" indent="0" algn="ctr" rtl="0">
                        <a:spcBef>
                          <a:spcPts val="0"/>
                        </a:spcBef>
                        <a:spcAft>
                          <a:spcPts val="0"/>
                        </a:spcAft>
                        <a:buNone/>
                      </a:pPr>
                      <a:r>
                        <a:rPr lang="en-US" sz="2000"/>
                        <a:t>Tiempo Recomendado</a:t>
                      </a:r>
                      <a:endParaRPr sz="2000"/>
                    </a:p>
                  </a:txBody>
                  <a:tcPr marL="91450" marR="91450" marT="45725" marB="45725"/>
                </a:tc>
                <a:extLst>
                  <a:ext uri="{0D108BD9-81ED-4DB2-BD59-A6C34878D82A}">
                    <a16:rowId xmlns:a16="http://schemas.microsoft.com/office/drawing/2014/main" val="10000"/>
                  </a:ext>
                </a:extLst>
              </a:tr>
              <a:tr h="1923950">
                <a:tc>
                  <a:txBody>
                    <a:bodyPr/>
                    <a:lstStyle/>
                    <a:p>
                      <a:pPr marL="0" marR="0" lvl="0" indent="0" algn="ctr" rtl="0">
                        <a:spcBef>
                          <a:spcPts val="0"/>
                        </a:spcBef>
                        <a:spcAft>
                          <a:spcPts val="0"/>
                        </a:spcAft>
                        <a:buNone/>
                      </a:pPr>
                      <a:r>
                        <a:rPr lang="en-US" sz="2000" dirty="0">
                          <a:solidFill>
                            <a:schemeClr val="tx1"/>
                          </a:solidFill>
                        </a:rPr>
                        <a:t>1</a:t>
                      </a:r>
                      <a:endParaRPr dirty="0">
                        <a:solidFill>
                          <a:schemeClr val="tx1"/>
                        </a:solidFill>
                      </a:endParaRPr>
                    </a:p>
                  </a:txBody>
                  <a:tcPr marL="91450" marR="91450" marT="45725" marB="45725"/>
                </a:tc>
                <a:tc>
                  <a:txBody>
                    <a:bodyPr/>
                    <a:lstStyle/>
                    <a:p>
                      <a:pPr marL="0" marR="0" lvl="0" indent="0" algn="ctr" rtl="0">
                        <a:spcBef>
                          <a:spcPts val="0"/>
                        </a:spcBef>
                        <a:spcAft>
                          <a:spcPts val="0"/>
                        </a:spcAft>
                        <a:buNone/>
                      </a:pPr>
                      <a:r>
                        <a:rPr lang="en-US" sz="2000" dirty="0" err="1">
                          <a:solidFill>
                            <a:schemeClr val="tx1"/>
                          </a:solidFill>
                        </a:rPr>
                        <a:t>Respuesta</a:t>
                      </a:r>
                      <a:r>
                        <a:rPr lang="en-US" sz="2000" dirty="0">
                          <a:solidFill>
                            <a:schemeClr val="tx1"/>
                          </a:solidFill>
                        </a:rPr>
                        <a:t> a </a:t>
                      </a:r>
                      <a:r>
                        <a:rPr lang="en-US" sz="2000" dirty="0" err="1">
                          <a:solidFill>
                            <a:schemeClr val="tx1"/>
                          </a:solidFill>
                        </a:rPr>
                        <a:t>una</a:t>
                      </a:r>
                      <a:r>
                        <a:rPr lang="en-US" sz="2000" dirty="0">
                          <a:solidFill>
                            <a:schemeClr val="tx1"/>
                          </a:solidFill>
                        </a:rPr>
                        <a:t> carta, un </a:t>
                      </a:r>
                      <a:r>
                        <a:rPr lang="en-US" sz="2000" dirty="0" err="1">
                          <a:solidFill>
                            <a:schemeClr val="tx1"/>
                          </a:solidFill>
                        </a:rPr>
                        <a:t>memorando</a:t>
                      </a:r>
                      <a:r>
                        <a:rPr lang="en-US" sz="2000" dirty="0">
                          <a:solidFill>
                            <a:schemeClr val="tx1"/>
                          </a:solidFill>
                        </a:rPr>
                        <a:t> o un </a:t>
                      </a:r>
                      <a:r>
                        <a:rPr lang="en-US" sz="2000" dirty="0" err="1">
                          <a:solidFill>
                            <a:schemeClr val="tx1"/>
                          </a:solidFill>
                        </a:rPr>
                        <a:t>mensaje</a:t>
                      </a:r>
                      <a:r>
                        <a:rPr lang="en-US" sz="2000" dirty="0">
                          <a:solidFill>
                            <a:schemeClr val="tx1"/>
                          </a:solidFill>
                        </a:rPr>
                        <a:t> </a:t>
                      </a:r>
                      <a:r>
                        <a:rPr lang="en-US" sz="2000" dirty="0" err="1">
                          <a:solidFill>
                            <a:schemeClr val="tx1"/>
                          </a:solidFill>
                        </a:rPr>
                        <a:t>electrónico</a:t>
                      </a:r>
                      <a:r>
                        <a:rPr lang="en-US" sz="2000" dirty="0">
                          <a:solidFill>
                            <a:schemeClr val="tx1"/>
                          </a:solidFill>
                        </a:rPr>
                        <a:t> (min. 50 palabras)</a:t>
                      </a:r>
                      <a:endParaRPr sz="2000" dirty="0">
                        <a:solidFill>
                          <a:schemeClr val="tx1"/>
                        </a:solidFill>
                      </a:endParaRPr>
                    </a:p>
                  </a:txBody>
                  <a:tcPr marL="91450" marR="91450" marT="45725" marB="45725"/>
                </a:tc>
                <a:tc>
                  <a:txBody>
                    <a:bodyPr/>
                    <a:lstStyle/>
                    <a:p>
                      <a:pPr marL="0" marR="0" lvl="0" indent="0" algn="ctr" rtl="0">
                        <a:spcBef>
                          <a:spcPts val="0"/>
                        </a:spcBef>
                        <a:spcAft>
                          <a:spcPts val="0"/>
                        </a:spcAft>
                        <a:buNone/>
                      </a:pPr>
                      <a:r>
                        <a:rPr lang="en-US" sz="2000" dirty="0">
                          <a:solidFill>
                            <a:schemeClr val="tx1"/>
                          </a:solidFill>
                        </a:rPr>
                        <a:t>10 min</a:t>
                      </a:r>
                      <a:endParaRPr dirty="0">
                        <a:solidFill>
                          <a:schemeClr val="tx1"/>
                        </a:solidFill>
                      </a:endParaRPr>
                    </a:p>
                  </a:txBody>
                  <a:tcPr marL="91450" marR="91450" marT="45725" marB="45725" anchor="ctr"/>
                </a:tc>
                <a:extLst>
                  <a:ext uri="{0D108BD9-81ED-4DB2-BD59-A6C34878D82A}">
                    <a16:rowId xmlns:a16="http://schemas.microsoft.com/office/drawing/2014/main" val="10001"/>
                  </a:ext>
                </a:extLst>
              </a:tr>
              <a:tr h="897600">
                <a:tc>
                  <a:txBody>
                    <a:bodyPr/>
                    <a:lstStyle/>
                    <a:p>
                      <a:pPr marL="0" marR="0" lvl="0" indent="0" algn="ctr" rtl="0">
                        <a:spcBef>
                          <a:spcPts val="0"/>
                        </a:spcBef>
                        <a:spcAft>
                          <a:spcPts val="0"/>
                        </a:spcAft>
                        <a:buNone/>
                      </a:pPr>
                      <a:r>
                        <a:rPr lang="en-US" sz="2000" dirty="0">
                          <a:solidFill>
                            <a:schemeClr val="tx1"/>
                          </a:solidFill>
                        </a:rPr>
                        <a:t>2</a:t>
                      </a:r>
                      <a:endParaRPr dirty="0">
                        <a:solidFill>
                          <a:schemeClr val="tx1"/>
                        </a:solidFill>
                      </a:endParaRPr>
                    </a:p>
                  </a:txBody>
                  <a:tcPr marL="91450" marR="91450" marT="45725" marB="45725"/>
                </a:tc>
                <a:tc>
                  <a:txBody>
                    <a:bodyPr/>
                    <a:lstStyle/>
                    <a:p>
                      <a:pPr marL="0" marR="0" lvl="0" indent="0" algn="ctr" rtl="0">
                        <a:spcBef>
                          <a:spcPts val="0"/>
                        </a:spcBef>
                        <a:spcAft>
                          <a:spcPts val="0"/>
                        </a:spcAft>
                        <a:buNone/>
                      </a:pPr>
                      <a:r>
                        <a:rPr lang="en-US" sz="2000" dirty="0">
                          <a:solidFill>
                            <a:schemeClr val="tx1"/>
                          </a:solidFill>
                        </a:rPr>
                        <a:t>Plan de </a:t>
                      </a:r>
                      <a:r>
                        <a:rPr lang="en-US" sz="2000" dirty="0" err="1">
                          <a:solidFill>
                            <a:schemeClr val="tx1"/>
                          </a:solidFill>
                        </a:rPr>
                        <a:t>lección</a:t>
                      </a:r>
                      <a:r>
                        <a:rPr lang="en-US" sz="2000" dirty="0">
                          <a:solidFill>
                            <a:schemeClr val="tx1"/>
                          </a:solidFill>
                        </a:rPr>
                        <a:t> </a:t>
                      </a:r>
                      <a:endParaRPr dirty="0">
                        <a:solidFill>
                          <a:schemeClr val="tx1"/>
                        </a:solidFill>
                      </a:endParaRPr>
                    </a:p>
                    <a:p>
                      <a:pPr marL="0" marR="0" lvl="0" indent="0" algn="ctr" rtl="0">
                        <a:spcBef>
                          <a:spcPts val="0"/>
                        </a:spcBef>
                        <a:spcAft>
                          <a:spcPts val="0"/>
                        </a:spcAft>
                        <a:buNone/>
                      </a:pPr>
                      <a:r>
                        <a:rPr lang="en-US" sz="2000" dirty="0">
                          <a:solidFill>
                            <a:schemeClr val="tx1"/>
                          </a:solidFill>
                        </a:rPr>
                        <a:t>(min. 150 palabras) </a:t>
                      </a:r>
                      <a:endParaRPr sz="2000" dirty="0">
                        <a:solidFill>
                          <a:schemeClr val="tx1"/>
                        </a:solidFill>
                      </a:endParaRPr>
                    </a:p>
                  </a:txBody>
                  <a:tcPr marL="91450" marR="91450" marT="45725" marB="45725"/>
                </a:tc>
                <a:tc>
                  <a:txBody>
                    <a:bodyPr/>
                    <a:lstStyle/>
                    <a:p>
                      <a:pPr marL="0" marR="0" lvl="0" indent="0" algn="ctr" rtl="0">
                        <a:spcBef>
                          <a:spcPts val="0"/>
                        </a:spcBef>
                        <a:spcAft>
                          <a:spcPts val="0"/>
                        </a:spcAft>
                        <a:buNone/>
                      </a:pPr>
                      <a:r>
                        <a:rPr lang="en-US" sz="2000" dirty="0">
                          <a:solidFill>
                            <a:schemeClr val="tx1"/>
                          </a:solidFill>
                        </a:rPr>
                        <a:t>15 min</a:t>
                      </a:r>
                      <a:endParaRPr dirty="0">
                        <a:solidFill>
                          <a:schemeClr val="tx1"/>
                        </a:solidFill>
                      </a:endParaRPr>
                    </a:p>
                  </a:txBody>
                  <a:tcPr marL="91450" marR="91450" marT="45725" marB="45725" anchor="ctr"/>
                </a:tc>
                <a:extLst>
                  <a:ext uri="{0D108BD9-81ED-4DB2-BD59-A6C34878D82A}">
                    <a16:rowId xmlns:a16="http://schemas.microsoft.com/office/drawing/2014/main" val="10002"/>
                  </a:ext>
                </a:extLst>
              </a:tr>
              <a:tr h="1029075">
                <a:tc>
                  <a:txBody>
                    <a:bodyPr/>
                    <a:lstStyle/>
                    <a:p>
                      <a:pPr marL="0" marR="0" lvl="0" indent="0" algn="ctr" rtl="0">
                        <a:spcBef>
                          <a:spcPts val="0"/>
                        </a:spcBef>
                        <a:spcAft>
                          <a:spcPts val="0"/>
                        </a:spcAft>
                        <a:buNone/>
                      </a:pPr>
                      <a:r>
                        <a:rPr lang="en-US" sz="2000" dirty="0">
                          <a:solidFill>
                            <a:schemeClr val="tx1"/>
                          </a:solidFill>
                        </a:rPr>
                        <a:t>3</a:t>
                      </a:r>
                      <a:endParaRPr dirty="0">
                        <a:solidFill>
                          <a:schemeClr val="tx1"/>
                        </a:solidFill>
                      </a:endParaRPr>
                    </a:p>
                  </a:txBody>
                  <a:tcPr marL="91450" marR="91450" marT="45725" marB="45725"/>
                </a:tc>
                <a:tc>
                  <a:txBody>
                    <a:bodyPr/>
                    <a:lstStyle/>
                    <a:p>
                      <a:pPr marL="0" marR="0" lvl="0" indent="0" algn="ctr" rtl="0">
                        <a:spcBef>
                          <a:spcPts val="0"/>
                        </a:spcBef>
                        <a:spcAft>
                          <a:spcPts val="0"/>
                        </a:spcAft>
                        <a:buNone/>
                      </a:pPr>
                      <a:r>
                        <a:rPr lang="en-US" sz="2000" dirty="0" err="1">
                          <a:solidFill>
                            <a:schemeClr val="tx1"/>
                          </a:solidFill>
                        </a:rPr>
                        <a:t>Ensayo</a:t>
                      </a:r>
                      <a:r>
                        <a:rPr lang="en-US" sz="2000" dirty="0">
                          <a:solidFill>
                            <a:schemeClr val="tx1"/>
                          </a:solidFill>
                        </a:rPr>
                        <a:t> de </a:t>
                      </a:r>
                      <a:r>
                        <a:rPr lang="en-US" sz="2000" dirty="0" err="1">
                          <a:solidFill>
                            <a:schemeClr val="tx1"/>
                          </a:solidFill>
                        </a:rPr>
                        <a:t>opinión</a:t>
                      </a:r>
                      <a:r>
                        <a:rPr lang="en-US" sz="2000" dirty="0">
                          <a:solidFill>
                            <a:schemeClr val="tx1"/>
                          </a:solidFill>
                        </a:rPr>
                        <a:t>/</a:t>
                      </a:r>
                      <a:r>
                        <a:rPr lang="en-US" sz="2000" dirty="0" err="1">
                          <a:solidFill>
                            <a:schemeClr val="tx1"/>
                          </a:solidFill>
                        </a:rPr>
                        <a:t>postura</a:t>
                      </a:r>
                      <a:endParaRPr dirty="0">
                        <a:solidFill>
                          <a:schemeClr val="tx1"/>
                        </a:solidFill>
                      </a:endParaRPr>
                    </a:p>
                    <a:p>
                      <a:pPr marL="0" marR="0" lvl="0" indent="0" algn="ctr" rtl="0">
                        <a:spcBef>
                          <a:spcPts val="0"/>
                        </a:spcBef>
                        <a:spcAft>
                          <a:spcPts val="0"/>
                        </a:spcAft>
                        <a:buNone/>
                      </a:pPr>
                      <a:r>
                        <a:rPr lang="en-US" sz="2000" dirty="0">
                          <a:solidFill>
                            <a:schemeClr val="tx1"/>
                          </a:solidFill>
                        </a:rPr>
                        <a:t>(min. 150 palabras)</a:t>
                      </a:r>
                      <a:endParaRPr dirty="0">
                        <a:solidFill>
                          <a:schemeClr val="tx1"/>
                        </a:solidFill>
                      </a:endParaRPr>
                    </a:p>
                  </a:txBody>
                  <a:tcPr marL="91450" marR="91450" marT="45725" marB="45725"/>
                </a:tc>
                <a:tc>
                  <a:txBody>
                    <a:bodyPr/>
                    <a:lstStyle/>
                    <a:p>
                      <a:pPr marL="0" marR="0" lvl="0" indent="0" algn="ctr" rtl="0">
                        <a:spcBef>
                          <a:spcPts val="0"/>
                        </a:spcBef>
                        <a:spcAft>
                          <a:spcPts val="0"/>
                        </a:spcAft>
                        <a:buNone/>
                      </a:pPr>
                      <a:r>
                        <a:rPr lang="en-US" sz="2000" dirty="0">
                          <a:solidFill>
                            <a:schemeClr val="tx1"/>
                          </a:solidFill>
                        </a:rPr>
                        <a:t>45 min</a:t>
                      </a:r>
                      <a:endParaRPr dirty="0">
                        <a:solidFill>
                          <a:schemeClr val="tx1"/>
                        </a:solidFill>
                      </a:endParaRPr>
                    </a:p>
                  </a:txBody>
                  <a:tcPr marL="91450" marR="91450" marT="45725" marB="45725" anchor="ctr"/>
                </a:tc>
                <a:extLst>
                  <a:ext uri="{0D108BD9-81ED-4DB2-BD59-A6C34878D82A}">
                    <a16:rowId xmlns:a16="http://schemas.microsoft.com/office/drawing/2014/main" val="10003"/>
                  </a:ext>
                </a:extLst>
              </a:tr>
            </a:tbl>
          </a:graphicData>
        </a:graphic>
      </p:graphicFrame>
      <p:sp>
        <p:nvSpPr>
          <p:cNvPr id="458" name="Shape 458"/>
          <p:cNvSpPr/>
          <p:nvPr/>
        </p:nvSpPr>
        <p:spPr>
          <a:xfrm>
            <a:off x="7542212" y="1340645"/>
            <a:ext cx="3200400" cy="564355"/>
          </a:xfrm>
          <a:prstGeom prst="rect">
            <a:avLst/>
          </a:prstGeom>
          <a:noFill/>
          <a:ln w="28575" cap="flat" cmpd="sng">
            <a:solidFill>
              <a:srgbClr val="6F94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Questrial"/>
              <a:ea typeface="Questrial"/>
              <a:cs typeface="Questrial"/>
              <a:sym typeface="Quest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8"/>
                                        </p:tgtEl>
                                        <p:attrNameLst>
                                          <p:attrName>style.visibility</p:attrName>
                                        </p:attrNameLst>
                                      </p:cBhvr>
                                      <p:to>
                                        <p:strVal val="visible"/>
                                      </p:to>
                                    </p:set>
                                    <p:animEffect transition="in" filter="fade">
                                      <p:cBhvr>
                                        <p:cTn id="7" dur="1000"/>
                                        <p:tgtEl>
                                          <p:spTgt spid="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Shape 463"/>
          <p:cNvSpPr txBox="1">
            <a:spLocks noGrp="1"/>
          </p:cNvSpPr>
          <p:nvPr>
            <p:ph type="title"/>
          </p:nvPr>
        </p:nvSpPr>
        <p:spPr>
          <a:xfrm>
            <a:off x="2058193" y="152400"/>
            <a:ext cx="7920038" cy="988568"/>
          </a:xfrm>
          <a:prstGeom prst="rect">
            <a:avLst/>
          </a:prstGeom>
          <a:noFill/>
          <a:ln>
            <a:noFill/>
          </a:ln>
        </p:spPr>
        <p:txBody>
          <a:bodyPr spcFirstLastPara="1" wrap="square" lIns="121875" tIns="60925" rIns="121875" bIns="60925" anchor="b" anchorCtr="0">
            <a:noAutofit/>
          </a:bodyPr>
          <a:lstStyle/>
          <a:p>
            <a:pPr marL="0" marR="0" lvl="0" indent="0" algn="l" rtl="0">
              <a:lnSpc>
                <a:spcPct val="85000"/>
              </a:lnSpc>
              <a:spcBef>
                <a:spcPts val="0"/>
              </a:spcBef>
              <a:spcAft>
                <a:spcPts val="0"/>
              </a:spcAft>
              <a:buClr>
                <a:srgbClr val="31521B"/>
              </a:buClr>
              <a:buSzPts val="4400"/>
              <a:buFont typeface="Questrial"/>
              <a:buNone/>
            </a:pPr>
            <a:r>
              <a:rPr lang="en-US" sz="4400" b="1" i="0" u="none" strike="noStrike" cap="none">
                <a:solidFill>
                  <a:srgbClr val="31521B"/>
                </a:solidFill>
                <a:latin typeface="Questrial"/>
                <a:ea typeface="Questrial"/>
                <a:cs typeface="Questrial"/>
                <a:sym typeface="Questrial"/>
              </a:rPr>
              <a:t>Expresión escrita (70 min)</a:t>
            </a:r>
            <a:endParaRPr/>
          </a:p>
        </p:txBody>
      </p:sp>
      <p:sp>
        <p:nvSpPr>
          <p:cNvPr id="464" name="Shape 464"/>
          <p:cNvSpPr txBox="1">
            <a:spLocks noGrp="1"/>
          </p:cNvSpPr>
          <p:nvPr>
            <p:ph idx="1"/>
          </p:nvPr>
        </p:nvSpPr>
        <p:spPr>
          <a:xfrm>
            <a:off x="531812" y="1295400"/>
            <a:ext cx="11353800" cy="5105400"/>
          </a:xfrm>
          <a:prstGeom prst="rect">
            <a:avLst/>
          </a:prstGeom>
          <a:noFill/>
          <a:ln>
            <a:noFill/>
          </a:ln>
        </p:spPr>
        <p:txBody>
          <a:bodyPr spcFirstLastPara="1" wrap="square" lIns="121875" tIns="60925" rIns="121875" bIns="60925" anchor="t" anchorCtr="0">
            <a:noAutofit/>
          </a:bodyPr>
          <a:lstStyle/>
          <a:p>
            <a:pPr marL="0" marR="0" lvl="0" indent="0" algn="l" rtl="0">
              <a:lnSpc>
                <a:spcPct val="95000"/>
              </a:lnSpc>
              <a:spcBef>
                <a:spcPts val="0"/>
              </a:spcBef>
              <a:spcAft>
                <a:spcPts val="0"/>
              </a:spcAft>
              <a:buClr>
                <a:srgbClr val="056E9F"/>
              </a:buClr>
              <a:buSzPts val="2800"/>
              <a:buFont typeface="Arial"/>
              <a:buNone/>
            </a:pPr>
            <a:r>
              <a:rPr lang="en-US" sz="2800" b="0" i="0" u="none" strike="noStrike" cap="none" dirty="0" err="1">
                <a:latin typeface="Questrial"/>
                <a:ea typeface="Questrial"/>
                <a:cs typeface="Questrial"/>
                <a:sym typeface="Questrial"/>
              </a:rPr>
              <a:t>Respuesta</a:t>
            </a:r>
            <a:r>
              <a:rPr lang="en-US" sz="2800" b="0" i="0" u="none" strike="noStrike" cap="none" dirty="0">
                <a:latin typeface="Questrial"/>
                <a:ea typeface="Questrial"/>
                <a:cs typeface="Questrial"/>
                <a:sym typeface="Questrial"/>
              </a:rPr>
              <a:t> a </a:t>
            </a:r>
            <a:r>
              <a:rPr lang="en-US" sz="2800" b="0" i="0" u="none" strike="noStrike" cap="none" dirty="0" err="1">
                <a:latin typeface="Questrial"/>
                <a:ea typeface="Questrial"/>
                <a:cs typeface="Questrial"/>
                <a:sym typeface="Questrial"/>
              </a:rPr>
              <a:t>una</a:t>
            </a:r>
            <a:r>
              <a:rPr lang="en-US" sz="2800" b="0" i="0" u="none" strike="noStrike" cap="none" dirty="0">
                <a:latin typeface="Questrial"/>
                <a:ea typeface="Questrial"/>
                <a:cs typeface="Questrial"/>
                <a:sym typeface="Questrial"/>
              </a:rPr>
              <a:t> carta, un </a:t>
            </a:r>
            <a:r>
              <a:rPr lang="en-US" sz="2800" b="0" i="0" u="none" strike="noStrike" cap="none" dirty="0" err="1">
                <a:latin typeface="Questrial"/>
                <a:ea typeface="Questrial"/>
                <a:cs typeface="Questrial"/>
                <a:sym typeface="Questrial"/>
              </a:rPr>
              <a:t>memorando</a:t>
            </a:r>
            <a:r>
              <a:rPr lang="en-US" sz="2800" b="0" i="0" u="none" strike="noStrike" cap="none" dirty="0">
                <a:latin typeface="Questrial"/>
                <a:ea typeface="Questrial"/>
                <a:cs typeface="Questrial"/>
                <a:sym typeface="Questrial"/>
              </a:rPr>
              <a:t> o un </a:t>
            </a:r>
            <a:r>
              <a:rPr lang="en-US" sz="2800" b="0" i="0" u="none" strike="noStrike" cap="none" dirty="0" err="1">
                <a:latin typeface="Questrial"/>
                <a:ea typeface="Questrial"/>
                <a:cs typeface="Questrial"/>
                <a:sym typeface="Questrial"/>
              </a:rPr>
              <a:t>mensaje</a:t>
            </a:r>
            <a:r>
              <a:rPr lang="en-US" sz="2800" b="0" i="0" u="none" strike="noStrike" cap="none" dirty="0">
                <a:latin typeface="Questrial"/>
                <a:ea typeface="Questrial"/>
                <a:cs typeface="Questrial"/>
                <a:sym typeface="Questrial"/>
              </a:rPr>
              <a:t> </a:t>
            </a:r>
            <a:r>
              <a:rPr lang="en-US" sz="2800" b="0" i="0" u="none" strike="noStrike" cap="none" dirty="0" err="1">
                <a:sym typeface="Questrial"/>
              </a:rPr>
              <a:t>electrónico</a:t>
            </a:r>
            <a:endParaRPr sz="2800" dirty="0"/>
          </a:p>
          <a:p>
            <a:pPr marL="304747" marR="0" lvl="0" indent="-304747" algn="l" rtl="0">
              <a:lnSpc>
                <a:spcPct val="95000"/>
              </a:lnSpc>
              <a:spcBef>
                <a:spcPts val="1866"/>
              </a:spcBef>
              <a:spcAft>
                <a:spcPts val="0"/>
              </a:spcAft>
              <a:buClr>
                <a:srgbClr val="056E9F"/>
              </a:buClr>
              <a:buSzPts val="2400"/>
              <a:buFont typeface="Arial"/>
              <a:buChar char="•"/>
            </a:pPr>
            <a:r>
              <a:rPr lang="en-US" sz="2800" b="0" i="0" u="none" strike="noStrike" cap="none" dirty="0" err="1">
                <a:latin typeface="Questrial"/>
                <a:ea typeface="Questrial"/>
                <a:cs typeface="Questrial"/>
                <a:sym typeface="Questrial"/>
              </a:rPr>
              <a:t>Instrucciones</a:t>
            </a:r>
            <a:r>
              <a:rPr lang="en-US" sz="2800" b="0" i="0" u="none" strike="noStrike" cap="none" dirty="0">
                <a:latin typeface="Questrial"/>
                <a:ea typeface="Questrial"/>
                <a:cs typeface="Questrial"/>
                <a:sym typeface="Questrial"/>
              </a:rPr>
              <a:t>: </a:t>
            </a:r>
            <a:r>
              <a:rPr lang="en-US" sz="2800" b="0" i="0" u="none" strike="noStrike" cap="none" dirty="0" err="1">
                <a:latin typeface="Questrial"/>
                <a:ea typeface="Questrial"/>
                <a:cs typeface="Questrial"/>
                <a:sym typeface="Questrial"/>
              </a:rPr>
              <a:t>En</a:t>
            </a:r>
            <a:r>
              <a:rPr lang="en-US" sz="2800" b="0" i="0" u="none" strike="noStrike" cap="none" dirty="0">
                <a:latin typeface="Questrial"/>
                <a:ea typeface="Questrial"/>
                <a:cs typeface="Questrial"/>
                <a:sym typeface="Questrial"/>
              </a:rPr>
              <a:t> el </a:t>
            </a:r>
            <a:r>
              <a:rPr lang="en-US" sz="2800" b="0" i="0" u="none" strike="noStrike" cap="none" dirty="0" err="1">
                <a:latin typeface="Questrial"/>
                <a:ea typeface="Questrial"/>
                <a:cs typeface="Questrial"/>
                <a:sym typeface="Questrial"/>
              </a:rPr>
              <a:t>ejercicio</a:t>
            </a:r>
            <a:r>
              <a:rPr lang="en-US" sz="2800" b="0" i="0" u="none" strike="noStrike" cap="none" dirty="0">
                <a:latin typeface="Questrial"/>
                <a:ea typeface="Questrial"/>
                <a:cs typeface="Questrial"/>
                <a:sym typeface="Questrial"/>
              </a:rPr>
              <a:t> </a:t>
            </a:r>
            <a:r>
              <a:rPr lang="en-US" sz="2800" b="0" i="0" u="none" strike="noStrike" cap="none" dirty="0" err="1">
                <a:latin typeface="Questrial"/>
                <a:ea typeface="Questrial"/>
                <a:cs typeface="Questrial"/>
                <a:sym typeface="Questrial"/>
              </a:rPr>
              <a:t>tendrá</a:t>
            </a:r>
            <a:r>
              <a:rPr lang="en-US" sz="2800" b="0" i="0" u="none" strike="noStrike" cap="none" dirty="0">
                <a:latin typeface="Questrial"/>
                <a:ea typeface="Questrial"/>
                <a:cs typeface="Questrial"/>
                <a:sym typeface="Questrial"/>
              </a:rPr>
              <a:t> </a:t>
            </a:r>
            <a:r>
              <a:rPr lang="en-US" sz="2800" b="0" i="0" u="none" strike="noStrike" cap="none" dirty="0" err="1">
                <a:latin typeface="Questrial"/>
                <a:ea typeface="Questrial"/>
                <a:cs typeface="Questrial"/>
                <a:sym typeface="Questrial"/>
              </a:rPr>
              <a:t>una</a:t>
            </a:r>
            <a:r>
              <a:rPr lang="en-US" sz="2800" b="0" i="0" u="none" strike="noStrike" cap="none" dirty="0">
                <a:latin typeface="Questrial"/>
                <a:ea typeface="Questrial"/>
                <a:cs typeface="Questrial"/>
                <a:sym typeface="Questrial"/>
              </a:rPr>
              <a:t> carta, un </a:t>
            </a:r>
            <a:r>
              <a:rPr lang="en-US" sz="2800" b="0" i="0" u="none" strike="noStrike" cap="none" dirty="0" err="1">
                <a:latin typeface="Questrial"/>
                <a:ea typeface="Questrial"/>
                <a:cs typeface="Questrial"/>
                <a:sym typeface="Questrial"/>
              </a:rPr>
              <a:t>memorando</a:t>
            </a:r>
            <a:r>
              <a:rPr lang="en-US" sz="2800" b="0" i="0" u="none" strike="noStrike" cap="none" dirty="0">
                <a:latin typeface="Questrial"/>
                <a:ea typeface="Questrial"/>
                <a:cs typeface="Questrial"/>
                <a:sym typeface="Questrial"/>
              </a:rPr>
              <a:t>, o un </a:t>
            </a:r>
            <a:r>
              <a:rPr lang="en-US" sz="2800" b="0" i="0" u="none" strike="noStrike" cap="none" dirty="0" err="1">
                <a:latin typeface="Questrial"/>
                <a:ea typeface="Questrial"/>
                <a:cs typeface="Questrial"/>
                <a:sym typeface="Questrial"/>
              </a:rPr>
              <a:t>mensaje</a:t>
            </a:r>
            <a:r>
              <a:rPr lang="en-US" sz="2800" b="0" i="0" u="none" strike="noStrike" cap="none" dirty="0">
                <a:latin typeface="Questrial"/>
                <a:ea typeface="Questrial"/>
                <a:cs typeface="Questrial"/>
                <a:sym typeface="Questrial"/>
              </a:rPr>
              <a:t> </a:t>
            </a:r>
            <a:r>
              <a:rPr lang="en-US" sz="2800" b="0" i="0" u="none" strike="noStrike" cap="none" dirty="0" err="1">
                <a:latin typeface="Questrial"/>
                <a:ea typeface="Questrial"/>
                <a:cs typeface="Questrial"/>
                <a:sym typeface="Questrial"/>
              </a:rPr>
              <a:t>electrónico</a:t>
            </a:r>
            <a:r>
              <a:rPr lang="en-US" sz="2800" b="0" i="0" u="none" strike="noStrike" cap="none" dirty="0">
                <a:latin typeface="Questrial"/>
                <a:ea typeface="Questrial"/>
                <a:cs typeface="Questrial"/>
                <a:sym typeface="Questrial"/>
              </a:rPr>
              <a:t> para </a:t>
            </a:r>
            <a:r>
              <a:rPr lang="en-US" sz="2800" b="0" i="0" u="none" strike="noStrike" cap="none" dirty="0" err="1">
                <a:latin typeface="Questrial"/>
                <a:ea typeface="Questrial"/>
                <a:cs typeface="Questrial"/>
                <a:sym typeface="Questrial"/>
              </a:rPr>
              <a:t>escribir</a:t>
            </a:r>
            <a:r>
              <a:rPr lang="en-US" sz="2800" b="0" i="0" u="none" strike="noStrike" cap="none" dirty="0">
                <a:latin typeface="Questrial"/>
                <a:ea typeface="Questrial"/>
                <a:cs typeface="Questrial"/>
                <a:sym typeface="Questrial"/>
              </a:rPr>
              <a:t> </a:t>
            </a:r>
            <a:r>
              <a:rPr lang="en-US" sz="2800" b="0" i="0" u="none" strike="noStrike" cap="none" dirty="0" err="1">
                <a:latin typeface="Questrial"/>
                <a:ea typeface="Questrial"/>
                <a:cs typeface="Questrial"/>
                <a:sym typeface="Questrial"/>
              </a:rPr>
              <a:t>una</a:t>
            </a:r>
            <a:r>
              <a:rPr lang="en-US" sz="2800" b="0" i="0" u="none" strike="noStrike" cap="none" dirty="0">
                <a:latin typeface="Questrial"/>
                <a:ea typeface="Questrial"/>
                <a:cs typeface="Questrial"/>
                <a:sym typeface="Questrial"/>
              </a:rPr>
              <a:t> </a:t>
            </a:r>
            <a:r>
              <a:rPr lang="en-US" sz="2800" b="0" i="0" u="none" strike="noStrike" cap="none" dirty="0" err="1">
                <a:latin typeface="Questrial"/>
                <a:ea typeface="Questrial"/>
                <a:cs typeface="Questrial"/>
                <a:sym typeface="Questrial"/>
              </a:rPr>
              <a:t>respuesta</a:t>
            </a:r>
            <a:r>
              <a:rPr lang="en-US" sz="2800" b="0" i="0" u="none" strike="noStrike" cap="none" dirty="0">
                <a:sym typeface="Questrial"/>
              </a:rPr>
              <a:t>.</a:t>
            </a:r>
            <a:endParaRPr sz="2800" dirty="0"/>
          </a:p>
          <a:p>
            <a:pPr marL="304747" marR="0" lvl="0" indent="-304747" algn="l" rtl="0">
              <a:lnSpc>
                <a:spcPct val="95000"/>
              </a:lnSpc>
              <a:spcBef>
                <a:spcPts val="1866"/>
              </a:spcBef>
              <a:spcAft>
                <a:spcPts val="0"/>
              </a:spcAft>
              <a:buClr>
                <a:srgbClr val="056E9F"/>
              </a:buClr>
              <a:buSzPts val="2400"/>
              <a:buFont typeface="Arial"/>
              <a:buChar char="•"/>
            </a:pPr>
            <a:r>
              <a:rPr lang="en-US" sz="2800" b="0" i="0" u="none" strike="noStrike" cap="none" dirty="0" err="1">
                <a:latin typeface="Questrial"/>
                <a:ea typeface="Questrial"/>
                <a:cs typeface="Questrial"/>
                <a:sym typeface="Questrial"/>
              </a:rPr>
              <a:t>Asegúrese</a:t>
            </a:r>
            <a:r>
              <a:rPr lang="en-US" sz="2800" b="0" i="0" u="none" strike="noStrike" cap="none" dirty="0">
                <a:latin typeface="Questrial"/>
                <a:ea typeface="Questrial"/>
                <a:cs typeface="Questrial"/>
                <a:sym typeface="Questrial"/>
              </a:rPr>
              <a:t> que </a:t>
            </a:r>
            <a:r>
              <a:rPr lang="en-US" sz="2800" b="0" i="0" u="none" strike="noStrike" cap="none" dirty="0" err="1">
                <a:latin typeface="Questrial"/>
                <a:ea typeface="Questrial"/>
                <a:cs typeface="Questrial"/>
                <a:sym typeface="Questrial"/>
              </a:rPr>
              <a:t>su</a:t>
            </a:r>
            <a:r>
              <a:rPr lang="en-US" sz="2800" b="0" i="0" u="none" strike="noStrike" cap="none" dirty="0">
                <a:latin typeface="Questrial"/>
                <a:ea typeface="Questrial"/>
                <a:cs typeface="Questrial"/>
                <a:sym typeface="Questrial"/>
              </a:rPr>
              <a:t> </a:t>
            </a:r>
            <a:r>
              <a:rPr lang="en-US" sz="2800" b="0" i="0" u="none" strike="noStrike" cap="none" dirty="0" err="1">
                <a:latin typeface="Questrial"/>
                <a:ea typeface="Questrial"/>
                <a:cs typeface="Questrial"/>
                <a:sym typeface="Questrial"/>
              </a:rPr>
              <a:t>respuesta</a:t>
            </a:r>
            <a:r>
              <a:rPr lang="en-US" sz="2800" b="0" i="0" u="none" strike="noStrike" cap="none" dirty="0">
                <a:latin typeface="Questrial"/>
                <a:ea typeface="Questrial"/>
                <a:cs typeface="Questrial"/>
                <a:sym typeface="Questrial"/>
              </a:rPr>
              <a:t> sea </a:t>
            </a:r>
            <a:r>
              <a:rPr lang="en-US" sz="2800" b="0" i="0" u="none" strike="noStrike" cap="none" dirty="0" err="1">
                <a:latin typeface="Questrial"/>
                <a:ea typeface="Questrial"/>
                <a:cs typeface="Questrial"/>
                <a:sym typeface="Questrial"/>
              </a:rPr>
              <a:t>completa</a:t>
            </a:r>
            <a:r>
              <a:rPr lang="en-US" sz="2800" b="0" i="0" u="none" strike="noStrike" cap="none" dirty="0">
                <a:sym typeface="Questrial"/>
              </a:rPr>
              <a:t> </a:t>
            </a:r>
            <a:endParaRPr sz="2800" dirty="0"/>
          </a:p>
          <a:p>
            <a:pPr marL="304747" marR="0" lvl="0" indent="-304747" algn="l" rtl="0">
              <a:lnSpc>
                <a:spcPct val="95000"/>
              </a:lnSpc>
              <a:spcBef>
                <a:spcPts val="1866"/>
              </a:spcBef>
              <a:spcAft>
                <a:spcPts val="0"/>
              </a:spcAft>
              <a:buClr>
                <a:srgbClr val="056E9F"/>
              </a:buClr>
              <a:buSzPts val="2400"/>
              <a:buFont typeface="Arial"/>
              <a:buChar char="•"/>
            </a:pPr>
            <a:r>
              <a:rPr lang="en-US" sz="2800" b="0" i="0" u="none" strike="noStrike" cap="none" dirty="0" err="1">
                <a:latin typeface="Questrial"/>
                <a:ea typeface="Questrial"/>
                <a:cs typeface="Questrial"/>
                <a:sym typeface="Questrial"/>
              </a:rPr>
              <a:t>Asegúrese</a:t>
            </a:r>
            <a:r>
              <a:rPr lang="en-US" sz="2800" b="0" i="0" u="none" strike="noStrike" cap="none" dirty="0">
                <a:latin typeface="Questrial"/>
                <a:ea typeface="Questrial"/>
                <a:cs typeface="Questrial"/>
                <a:sym typeface="Questrial"/>
              </a:rPr>
              <a:t> de </a:t>
            </a:r>
            <a:r>
              <a:rPr lang="en-US" sz="2800" b="0" i="0" u="none" strike="noStrike" cap="none" dirty="0" err="1">
                <a:latin typeface="Questrial"/>
                <a:ea typeface="Questrial"/>
                <a:cs typeface="Questrial"/>
                <a:sym typeface="Questrial"/>
              </a:rPr>
              <a:t>dar</a:t>
            </a:r>
            <a:r>
              <a:rPr lang="en-US" sz="2800" b="0" i="0" u="none" strike="noStrike" cap="none" dirty="0">
                <a:latin typeface="Questrial"/>
                <a:ea typeface="Questrial"/>
                <a:cs typeface="Questrial"/>
                <a:sym typeface="Questrial"/>
              </a:rPr>
              <a:t> </a:t>
            </a:r>
            <a:r>
              <a:rPr lang="en-US" sz="2800" b="0" i="0" u="none" strike="noStrike" cap="none" dirty="0" err="1">
                <a:latin typeface="Questrial"/>
                <a:ea typeface="Questrial"/>
                <a:cs typeface="Questrial"/>
                <a:sym typeface="Questrial"/>
              </a:rPr>
              <a:t>detalles</a:t>
            </a:r>
            <a:r>
              <a:rPr lang="en-US" sz="2800" b="0" i="0" u="none" strike="noStrike" cap="none" dirty="0">
                <a:latin typeface="Questrial"/>
                <a:ea typeface="Questrial"/>
                <a:cs typeface="Questrial"/>
                <a:sym typeface="Questrial"/>
              </a:rPr>
              <a:t> y </a:t>
            </a:r>
            <a:r>
              <a:rPr lang="en-US" sz="2800" b="0" i="0" u="none" strike="noStrike" cap="none" dirty="0" err="1">
                <a:latin typeface="Questrial"/>
                <a:ea typeface="Questrial"/>
                <a:cs typeface="Questrial"/>
                <a:sym typeface="Questrial"/>
              </a:rPr>
              <a:t>ejemplos</a:t>
            </a:r>
            <a:r>
              <a:rPr lang="en-US" sz="2800" b="0" i="0" u="none" strike="noStrike" cap="none" dirty="0">
                <a:latin typeface="Questrial"/>
                <a:ea typeface="Questrial"/>
                <a:cs typeface="Questrial"/>
                <a:sym typeface="Questrial"/>
              </a:rPr>
              <a:t> </a:t>
            </a:r>
            <a:r>
              <a:rPr lang="en-US" sz="2800" b="0" i="0" u="none" strike="noStrike" cap="none" dirty="0" err="1">
                <a:sym typeface="Questrial"/>
              </a:rPr>
              <a:t>apropiados</a:t>
            </a:r>
            <a:endParaRPr sz="2800" dirty="0"/>
          </a:p>
          <a:p>
            <a:pPr marL="304747" marR="0" lvl="0" indent="-304747" algn="l" rtl="0">
              <a:lnSpc>
                <a:spcPct val="95000"/>
              </a:lnSpc>
              <a:spcBef>
                <a:spcPts val="1866"/>
              </a:spcBef>
              <a:spcAft>
                <a:spcPts val="2100"/>
              </a:spcAft>
              <a:buClr>
                <a:srgbClr val="056E9F"/>
              </a:buClr>
              <a:buSzPts val="2400"/>
              <a:buFont typeface="Arial"/>
              <a:buChar char="•"/>
            </a:pPr>
            <a:r>
              <a:rPr lang="en-US" sz="2800" b="0" i="0" u="none" strike="noStrike" cap="none" dirty="0" err="1">
                <a:latin typeface="Questrial"/>
                <a:ea typeface="Questrial"/>
                <a:cs typeface="Questrial"/>
                <a:sym typeface="Questrial"/>
              </a:rPr>
              <a:t>Organizar</a:t>
            </a:r>
            <a:r>
              <a:rPr lang="en-US" sz="2800" b="0" i="0" u="none" strike="noStrike" cap="none" dirty="0">
                <a:latin typeface="Questrial"/>
                <a:ea typeface="Questrial"/>
                <a:cs typeface="Questrial"/>
                <a:sym typeface="Questrial"/>
              </a:rPr>
              <a:t> </a:t>
            </a:r>
            <a:r>
              <a:rPr lang="en-US" sz="2800" b="0" i="0" u="none" strike="noStrike" cap="none" dirty="0" err="1">
                <a:latin typeface="Questrial"/>
                <a:ea typeface="Questrial"/>
                <a:cs typeface="Questrial"/>
                <a:sym typeface="Questrial"/>
              </a:rPr>
              <a:t>sus</a:t>
            </a:r>
            <a:r>
              <a:rPr lang="en-US" sz="2800" b="0" i="0" u="none" strike="noStrike" cap="none" dirty="0">
                <a:latin typeface="Questrial"/>
                <a:ea typeface="Questrial"/>
                <a:cs typeface="Questrial"/>
                <a:sym typeface="Questrial"/>
              </a:rPr>
              <a:t> </a:t>
            </a:r>
            <a:r>
              <a:rPr lang="en-US" sz="2800" b="0" i="0" u="none" strike="noStrike" cap="none" dirty="0" err="1">
                <a:latin typeface="Questrial"/>
                <a:ea typeface="Questrial"/>
                <a:cs typeface="Questrial"/>
                <a:sym typeface="Questrial"/>
              </a:rPr>
              <a:t>pensamientos</a:t>
            </a:r>
            <a:r>
              <a:rPr lang="en-US" sz="2800" b="0" i="0" u="none" strike="noStrike" cap="none" dirty="0">
                <a:sym typeface="Questrial"/>
              </a:rPr>
              <a:t> </a:t>
            </a:r>
            <a:endParaRPr sz="2800" dirty="0"/>
          </a:p>
        </p:txBody>
      </p:sp>
      <p:sp>
        <p:nvSpPr>
          <p:cNvPr id="465" name="Shape 465"/>
          <p:cNvSpPr txBox="1">
            <a:spLocks noGrp="1"/>
          </p:cNvSpPr>
          <p:nvPr>
            <p:ph type="ftr" sz="quarter" idx="11"/>
          </p:nvPr>
        </p:nvSpPr>
        <p:spPr>
          <a:prstGeom prst="rect">
            <a:avLst/>
          </a:prstGeom>
          <a:noFill/>
          <a:ln>
            <a:noFill/>
          </a:ln>
        </p:spPr>
        <p:txBody>
          <a:bodyPr spcFirstLastPara="1" wrap="square" lIns="121875" tIns="60925" rIns="121875" bIns="60925" anchor="b" anchorCtr="0">
            <a:noAutofit/>
          </a:bodyPr>
          <a:lstStyle/>
          <a:p>
            <a:pPr marL="0" marR="0" lvl="0" indent="0" algn="ctr" rtl="0">
              <a:spcBef>
                <a:spcPts val="0"/>
              </a:spcBef>
              <a:spcAft>
                <a:spcPts val="0"/>
              </a:spcAft>
              <a:buNone/>
            </a:pPr>
            <a:r>
              <a:rPr lang="en-US"/>
              <a:t>© 2018</a:t>
            </a:r>
            <a:r>
              <a:rPr lang="en-US" sz="1800">
                <a:solidFill>
                  <a:srgbClr val="222F28"/>
                </a:solidFill>
                <a:latin typeface="Questrial"/>
                <a:ea typeface="Questrial"/>
                <a:cs typeface="Questrial"/>
                <a:sym typeface="Questrial"/>
              </a:rPr>
              <a:t>, Region One Education Service Center </a:t>
            </a:r>
            <a:endParaRPr sz="1800">
              <a:solidFill>
                <a:srgbClr val="222F28"/>
              </a:solidFill>
              <a:latin typeface="Questrial"/>
              <a:ea typeface="Questrial"/>
              <a:cs typeface="Questrial"/>
              <a:sym typeface="Questrial"/>
            </a:endParaRPr>
          </a:p>
        </p:txBody>
      </p:sp>
      <p:sp>
        <p:nvSpPr>
          <p:cNvPr id="466" name="Shape 466"/>
          <p:cNvSpPr txBox="1">
            <a:spLocks noGrp="1"/>
          </p:cNvSpPr>
          <p:nvPr>
            <p:ph type="sldNum" sz="quarter" idx="12"/>
          </p:nvPr>
        </p:nvSpPr>
        <p:spPr>
          <a:prstGeom prst="rect">
            <a:avLst/>
          </a:prstGeom>
          <a:noFill/>
          <a:ln>
            <a:noFill/>
          </a:ln>
        </p:spPr>
        <p:txBody>
          <a:bodyPr spcFirstLastPara="1" wrap="square" lIns="121875" tIns="60925" rIns="121875" bIns="60925" anchor="b" anchorCtr="0">
            <a:noAutofit/>
          </a:bodyPr>
          <a:lstStyle/>
          <a:p>
            <a:pPr marL="0" lvl="0" indent="0" rtl="0">
              <a:spcBef>
                <a:spcPts val="0"/>
              </a:spcBef>
              <a:spcAft>
                <a:spcPts val="0"/>
              </a:spcAft>
              <a:buClr>
                <a:srgbClr val="000000"/>
              </a:buClr>
              <a:buFont typeface="Arial"/>
              <a:buNone/>
            </a:pPr>
            <a:fld id="{00000000-1234-1234-1234-123412341234}" type="slidenum">
              <a:rPr lang="en-US"/>
              <a:t>38</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Shape 471"/>
          <p:cNvSpPr txBox="1">
            <a:spLocks noGrp="1"/>
          </p:cNvSpPr>
          <p:nvPr>
            <p:ph type="title"/>
          </p:nvPr>
        </p:nvSpPr>
        <p:spPr>
          <a:xfrm>
            <a:off x="2093912" y="469900"/>
            <a:ext cx="7805738" cy="673100"/>
          </a:xfrm>
          <a:prstGeom prst="rect">
            <a:avLst/>
          </a:prstGeom>
          <a:noFill/>
          <a:ln>
            <a:noFill/>
          </a:ln>
        </p:spPr>
        <p:txBody>
          <a:bodyPr spcFirstLastPara="1" wrap="square" lIns="121875" tIns="60925" rIns="121875" bIns="60925" anchor="b" anchorCtr="0">
            <a:noAutofit/>
          </a:bodyPr>
          <a:lstStyle/>
          <a:p>
            <a:pPr marL="0" marR="0" lvl="0" indent="0" algn="l" rtl="0">
              <a:lnSpc>
                <a:spcPct val="85000"/>
              </a:lnSpc>
              <a:spcBef>
                <a:spcPts val="0"/>
              </a:spcBef>
              <a:spcAft>
                <a:spcPts val="0"/>
              </a:spcAft>
              <a:buClr>
                <a:srgbClr val="31521B"/>
              </a:buClr>
              <a:buSzPts val="3959"/>
              <a:buFont typeface="Questrial"/>
              <a:buNone/>
            </a:pPr>
            <a:r>
              <a:rPr lang="en-US" sz="3959" b="1" i="0" u="none" strike="noStrike" cap="none">
                <a:solidFill>
                  <a:srgbClr val="31521B"/>
                </a:solidFill>
                <a:latin typeface="Questrial"/>
                <a:ea typeface="Questrial"/>
                <a:cs typeface="Questrial"/>
                <a:sym typeface="Questrial"/>
              </a:rPr>
              <a:t>Expresión escrita (70 min)</a:t>
            </a:r>
            <a:endParaRPr/>
          </a:p>
        </p:txBody>
      </p:sp>
      <p:sp>
        <p:nvSpPr>
          <p:cNvPr id="472" name="Shape 472"/>
          <p:cNvSpPr txBox="1">
            <a:spLocks noGrp="1"/>
          </p:cNvSpPr>
          <p:nvPr>
            <p:ph idx="1"/>
          </p:nvPr>
        </p:nvSpPr>
        <p:spPr>
          <a:xfrm>
            <a:off x="912812" y="1371601"/>
            <a:ext cx="10210800" cy="4754564"/>
          </a:xfrm>
          <a:prstGeom prst="rect">
            <a:avLst/>
          </a:prstGeom>
          <a:noFill/>
          <a:ln>
            <a:noFill/>
          </a:ln>
        </p:spPr>
        <p:txBody>
          <a:bodyPr spcFirstLastPara="1" wrap="square" lIns="121875" tIns="60925" rIns="121875" bIns="60925" anchor="t" anchorCtr="0">
            <a:noAutofit/>
          </a:bodyPr>
          <a:lstStyle/>
          <a:p>
            <a:pPr marL="0" marR="0" lvl="0" indent="0" algn="l" rtl="0">
              <a:lnSpc>
                <a:spcPct val="95000"/>
              </a:lnSpc>
              <a:spcBef>
                <a:spcPts val="0"/>
              </a:spcBef>
              <a:spcAft>
                <a:spcPts val="0"/>
              </a:spcAft>
              <a:buClr>
                <a:srgbClr val="056E9F"/>
              </a:buClr>
              <a:buSzPts val="2800"/>
              <a:buFont typeface="Arial"/>
              <a:buNone/>
            </a:pPr>
            <a:r>
              <a:rPr lang="en-US" sz="2800" b="0" i="0" u="none" strike="noStrike" cap="none" dirty="0" err="1">
                <a:latin typeface="Questrial"/>
                <a:ea typeface="Questrial"/>
                <a:cs typeface="Questrial"/>
                <a:sym typeface="Questrial"/>
              </a:rPr>
              <a:t>Respuesta</a:t>
            </a:r>
            <a:r>
              <a:rPr lang="en-US" sz="2800" b="0" i="0" u="none" strike="noStrike" cap="none" dirty="0">
                <a:latin typeface="Questrial"/>
                <a:ea typeface="Questrial"/>
                <a:cs typeface="Questrial"/>
                <a:sym typeface="Questrial"/>
              </a:rPr>
              <a:t> a </a:t>
            </a:r>
            <a:r>
              <a:rPr lang="en-US" sz="2800" b="1" i="1" u="none" strike="noStrike" cap="none" dirty="0" err="1">
                <a:latin typeface="Questrial"/>
                <a:ea typeface="Questrial"/>
                <a:cs typeface="Questrial"/>
                <a:sym typeface="Questrial"/>
              </a:rPr>
              <a:t>una</a:t>
            </a:r>
            <a:r>
              <a:rPr lang="en-US" sz="2800" b="1" i="1" u="none" strike="noStrike" cap="none" dirty="0">
                <a:latin typeface="Questrial"/>
                <a:ea typeface="Questrial"/>
                <a:cs typeface="Questrial"/>
                <a:sym typeface="Questrial"/>
              </a:rPr>
              <a:t> carta</a:t>
            </a:r>
            <a:r>
              <a:rPr lang="en-US" sz="2800" b="0" i="0" u="none" strike="noStrike" cap="none" dirty="0">
                <a:latin typeface="Questrial"/>
                <a:ea typeface="Questrial"/>
                <a:cs typeface="Questrial"/>
                <a:sym typeface="Questrial"/>
              </a:rPr>
              <a:t>, un </a:t>
            </a:r>
            <a:r>
              <a:rPr lang="en-US" sz="2800" b="0" i="0" u="none" strike="noStrike" cap="none" dirty="0" err="1">
                <a:latin typeface="Questrial"/>
                <a:ea typeface="Questrial"/>
                <a:cs typeface="Questrial"/>
                <a:sym typeface="Questrial"/>
              </a:rPr>
              <a:t>memorando</a:t>
            </a:r>
            <a:r>
              <a:rPr lang="en-US" sz="2800" b="0" i="0" u="none" strike="noStrike" cap="none" dirty="0">
                <a:latin typeface="Questrial"/>
                <a:ea typeface="Questrial"/>
                <a:cs typeface="Questrial"/>
                <a:sym typeface="Questrial"/>
              </a:rPr>
              <a:t> o un </a:t>
            </a:r>
            <a:r>
              <a:rPr lang="en-US" sz="2800" b="0" i="0" u="none" strike="noStrike" cap="none" dirty="0" err="1">
                <a:latin typeface="Questrial"/>
                <a:ea typeface="Questrial"/>
                <a:cs typeface="Questrial"/>
                <a:sym typeface="Questrial"/>
              </a:rPr>
              <a:t>mensaje</a:t>
            </a:r>
            <a:r>
              <a:rPr lang="en-US" sz="2800" b="0" i="0" u="none" strike="noStrike" cap="none" dirty="0">
                <a:latin typeface="Questrial"/>
                <a:ea typeface="Questrial"/>
                <a:cs typeface="Questrial"/>
                <a:sym typeface="Questrial"/>
              </a:rPr>
              <a:t> </a:t>
            </a:r>
            <a:r>
              <a:rPr lang="en-US" sz="2800" b="0" i="0" u="none" strike="noStrike" cap="none" dirty="0" err="1">
                <a:sym typeface="Questrial"/>
              </a:rPr>
              <a:t>electrónico</a:t>
            </a:r>
            <a:endParaRPr dirty="0"/>
          </a:p>
          <a:p>
            <a:pPr marL="0" marR="0" lvl="0" indent="0" algn="l" rtl="0">
              <a:lnSpc>
                <a:spcPct val="95000"/>
              </a:lnSpc>
              <a:spcBef>
                <a:spcPts val="1866"/>
              </a:spcBef>
              <a:spcAft>
                <a:spcPts val="0"/>
              </a:spcAft>
              <a:buClr>
                <a:srgbClr val="056E9F"/>
              </a:buClr>
              <a:buSzPts val="2800"/>
              <a:buFont typeface="Arial"/>
              <a:buNone/>
            </a:pPr>
            <a:endParaRPr sz="2800" b="0" i="0" u="none" strike="noStrike" cap="none" dirty="0">
              <a:latin typeface="Questrial"/>
              <a:ea typeface="Questrial"/>
              <a:cs typeface="Questrial"/>
              <a:sym typeface="Questrial"/>
            </a:endParaRPr>
          </a:p>
          <a:p>
            <a:pPr marL="304747" marR="0" lvl="0" indent="-304747" algn="l" rtl="0">
              <a:lnSpc>
                <a:spcPct val="50000"/>
              </a:lnSpc>
              <a:spcBef>
                <a:spcPts val="1866"/>
              </a:spcBef>
              <a:spcAft>
                <a:spcPts val="0"/>
              </a:spcAft>
              <a:buClr>
                <a:srgbClr val="056E9F"/>
              </a:buClr>
              <a:buSzPts val="2400"/>
              <a:buFont typeface="Arial"/>
              <a:buChar char="•"/>
            </a:pPr>
            <a:r>
              <a:rPr lang="en-US" sz="2400" b="0" i="0" u="none" strike="noStrike" cap="none" dirty="0">
                <a:sym typeface="Questrial"/>
              </a:rPr>
              <a:t>De:</a:t>
            </a:r>
            <a:endParaRPr dirty="0"/>
          </a:p>
          <a:p>
            <a:pPr marL="304747" marR="0" lvl="0" indent="-304747" algn="l" rtl="0">
              <a:lnSpc>
                <a:spcPct val="50000"/>
              </a:lnSpc>
              <a:spcBef>
                <a:spcPts val="1866"/>
              </a:spcBef>
              <a:spcAft>
                <a:spcPts val="0"/>
              </a:spcAft>
              <a:buClr>
                <a:srgbClr val="056E9F"/>
              </a:buClr>
              <a:buSzPts val="2400"/>
              <a:buFont typeface="Arial"/>
              <a:buChar char="•"/>
            </a:pPr>
            <a:r>
              <a:rPr lang="en-US" sz="2400" b="0" i="0" u="none" strike="noStrike" cap="none" dirty="0" err="1">
                <a:latin typeface="Questrial"/>
                <a:ea typeface="Questrial"/>
                <a:cs typeface="Questrial"/>
                <a:sym typeface="Questrial"/>
              </a:rPr>
              <a:t>Fecha</a:t>
            </a:r>
            <a:r>
              <a:rPr lang="en-US" sz="2400" b="0" i="0" u="none" strike="noStrike" cap="none" dirty="0">
                <a:sym typeface="Questrial"/>
              </a:rPr>
              <a:t>:</a:t>
            </a:r>
            <a:endParaRPr dirty="0"/>
          </a:p>
          <a:p>
            <a:pPr marL="304747" marR="0" lvl="0" indent="-304747" algn="l" rtl="0">
              <a:lnSpc>
                <a:spcPct val="50000"/>
              </a:lnSpc>
              <a:spcBef>
                <a:spcPts val="1866"/>
              </a:spcBef>
              <a:spcAft>
                <a:spcPts val="0"/>
              </a:spcAft>
              <a:buClr>
                <a:srgbClr val="056E9F"/>
              </a:buClr>
              <a:buSzPts val="2400"/>
              <a:buFont typeface="Arial"/>
              <a:buChar char="•"/>
            </a:pPr>
            <a:r>
              <a:rPr lang="en-US" sz="2400" b="0" i="0" u="none" strike="noStrike" cap="none" dirty="0">
                <a:sym typeface="Questrial"/>
              </a:rPr>
              <a:t>Para:</a:t>
            </a:r>
            <a:endParaRPr dirty="0"/>
          </a:p>
          <a:p>
            <a:pPr marL="304747" marR="0" lvl="0" indent="-304747" algn="l" rtl="0">
              <a:lnSpc>
                <a:spcPct val="50000"/>
              </a:lnSpc>
              <a:spcBef>
                <a:spcPts val="1866"/>
              </a:spcBef>
              <a:spcAft>
                <a:spcPts val="0"/>
              </a:spcAft>
              <a:buClr>
                <a:srgbClr val="056E9F"/>
              </a:buClr>
              <a:buSzPts val="2400"/>
              <a:buFont typeface="Arial"/>
              <a:buChar char="•"/>
            </a:pPr>
            <a:r>
              <a:rPr lang="en-US" sz="2400" b="0" i="0" u="none" strike="noStrike" cap="none" dirty="0" err="1">
                <a:latin typeface="Questrial"/>
                <a:ea typeface="Questrial"/>
                <a:cs typeface="Questrial"/>
                <a:sym typeface="Questrial"/>
              </a:rPr>
              <a:t>Asunto</a:t>
            </a:r>
            <a:r>
              <a:rPr lang="en-US" sz="2400" b="0" i="0" u="none" strike="noStrike" cap="none" dirty="0">
                <a:sym typeface="Questrial"/>
              </a:rPr>
              <a:t>:</a:t>
            </a:r>
            <a:endParaRPr dirty="0"/>
          </a:p>
          <a:p>
            <a:pPr marL="0" marR="0" lvl="0" indent="0" algn="l" rtl="0">
              <a:lnSpc>
                <a:spcPct val="50000"/>
              </a:lnSpc>
              <a:spcBef>
                <a:spcPts val="1866"/>
              </a:spcBef>
              <a:spcAft>
                <a:spcPts val="0"/>
              </a:spcAft>
              <a:buClr>
                <a:srgbClr val="056E9F"/>
              </a:buClr>
              <a:buSzPts val="2400"/>
              <a:buFont typeface="Arial"/>
              <a:buNone/>
            </a:pPr>
            <a:endParaRPr sz="2400" b="0" i="0" u="none" strike="noStrike" cap="none" dirty="0">
              <a:latin typeface="Questrial"/>
              <a:ea typeface="Questrial"/>
              <a:cs typeface="Questrial"/>
              <a:sym typeface="Questrial"/>
            </a:endParaRPr>
          </a:p>
          <a:p>
            <a:pPr marL="0" marR="0" lvl="0" indent="0" algn="l" rtl="0">
              <a:lnSpc>
                <a:spcPct val="50000"/>
              </a:lnSpc>
              <a:spcBef>
                <a:spcPts val="1866"/>
              </a:spcBef>
              <a:spcAft>
                <a:spcPts val="0"/>
              </a:spcAft>
              <a:buClr>
                <a:srgbClr val="056E9F"/>
              </a:buClr>
              <a:buSzPts val="2400"/>
              <a:buFont typeface="Arial"/>
              <a:buNone/>
            </a:pPr>
            <a:r>
              <a:rPr lang="en-US" sz="2400" b="1" i="1" u="none" strike="noStrike" cap="none" dirty="0" err="1">
                <a:latin typeface="Questrial"/>
                <a:ea typeface="Questrial"/>
                <a:cs typeface="Questrial"/>
                <a:sym typeface="Questrial"/>
              </a:rPr>
              <a:t>Iniciar</a:t>
            </a:r>
            <a:r>
              <a:rPr lang="en-US" sz="2400" b="1" i="1" u="none" strike="noStrike" cap="none" dirty="0">
                <a:latin typeface="Questrial"/>
                <a:ea typeface="Questrial"/>
                <a:cs typeface="Questrial"/>
                <a:sym typeface="Questrial"/>
              </a:rPr>
              <a:t>: </a:t>
            </a:r>
            <a:r>
              <a:rPr lang="en-US" sz="2400" b="0" i="0" u="none" strike="noStrike" cap="none" dirty="0">
                <a:sym typeface="Questrial"/>
              </a:rPr>
              <a:t>Estimado(a) maestro(a):</a:t>
            </a:r>
            <a:endParaRPr dirty="0"/>
          </a:p>
          <a:p>
            <a:pPr marL="0" marR="0" lvl="0" indent="0" algn="l" rtl="0">
              <a:lnSpc>
                <a:spcPct val="50000"/>
              </a:lnSpc>
              <a:spcBef>
                <a:spcPts val="1866"/>
              </a:spcBef>
              <a:spcAft>
                <a:spcPts val="2100"/>
              </a:spcAft>
              <a:buClr>
                <a:srgbClr val="056E9F"/>
              </a:buClr>
              <a:buSzPts val="2400"/>
              <a:buFont typeface="Arial"/>
              <a:buNone/>
            </a:pPr>
            <a:r>
              <a:rPr lang="en-US" sz="2400" b="1" i="1" u="none" strike="noStrike" cap="none" dirty="0" err="1">
                <a:latin typeface="Questrial"/>
                <a:ea typeface="Questrial"/>
                <a:cs typeface="Questrial"/>
                <a:sym typeface="Questrial"/>
              </a:rPr>
              <a:t>Concluir</a:t>
            </a:r>
            <a:r>
              <a:rPr lang="en-US" sz="2400" b="1" i="1" u="none" strike="noStrike" cap="none" dirty="0">
                <a:latin typeface="Questrial"/>
                <a:ea typeface="Questrial"/>
                <a:cs typeface="Questrial"/>
                <a:sym typeface="Questrial"/>
              </a:rPr>
              <a:t>: </a:t>
            </a:r>
            <a:r>
              <a:rPr lang="en-US" sz="2400" b="0" i="0" u="none" strike="noStrike" cap="none" dirty="0" err="1">
                <a:latin typeface="Questrial"/>
                <a:ea typeface="Questrial"/>
                <a:cs typeface="Questrial"/>
                <a:sym typeface="Questrial"/>
              </a:rPr>
              <a:t>Cordialmente</a:t>
            </a:r>
            <a:r>
              <a:rPr lang="en-US" sz="2400" b="0" i="0" u="none" strike="noStrike" cap="none" dirty="0">
                <a:latin typeface="Questrial"/>
                <a:ea typeface="Questrial"/>
                <a:cs typeface="Questrial"/>
                <a:sym typeface="Questrial"/>
              </a:rPr>
              <a:t>, </a:t>
            </a:r>
            <a:r>
              <a:rPr lang="en-US" sz="2400" b="0" i="0" u="none" strike="noStrike" cap="none" dirty="0" err="1">
                <a:sym typeface="Questrial"/>
              </a:rPr>
              <a:t>Atentamente</a:t>
            </a:r>
            <a:endParaRPr dirty="0"/>
          </a:p>
        </p:txBody>
      </p:sp>
      <p:sp>
        <p:nvSpPr>
          <p:cNvPr id="473" name="Shape 473"/>
          <p:cNvSpPr txBox="1">
            <a:spLocks noGrp="1"/>
          </p:cNvSpPr>
          <p:nvPr>
            <p:ph type="ftr" sz="quarter" idx="11"/>
          </p:nvPr>
        </p:nvSpPr>
        <p:spPr>
          <a:prstGeom prst="rect">
            <a:avLst/>
          </a:prstGeom>
          <a:noFill/>
          <a:ln>
            <a:noFill/>
          </a:ln>
        </p:spPr>
        <p:txBody>
          <a:bodyPr spcFirstLastPara="1" wrap="square" lIns="121875" tIns="60925" rIns="121875" bIns="60925" anchor="b" anchorCtr="0">
            <a:noAutofit/>
          </a:bodyPr>
          <a:lstStyle/>
          <a:p>
            <a:pPr marL="0" marR="0" lvl="0" indent="0" algn="ctr" rtl="0">
              <a:spcBef>
                <a:spcPts val="0"/>
              </a:spcBef>
              <a:spcAft>
                <a:spcPts val="0"/>
              </a:spcAft>
              <a:buNone/>
            </a:pPr>
            <a:r>
              <a:rPr lang="en-US"/>
              <a:t>© 2018</a:t>
            </a:r>
            <a:r>
              <a:rPr lang="en-US" sz="1800">
                <a:solidFill>
                  <a:srgbClr val="222F28"/>
                </a:solidFill>
                <a:latin typeface="Questrial"/>
                <a:ea typeface="Questrial"/>
                <a:cs typeface="Questrial"/>
                <a:sym typeface="Questrial"/>
              </a:rPr>
              <a:t>, Region One Education Service Center </a:t>
            </a:r>
            <a:endParaRPr sz="1800">
              <a:solidFill>
                <a:srgbClr val="222F28"/>
              </a:solidFill>
              <a:latin typeface="Questrial"/>
              <a:ea typeface="Questrial"/>
              <a:cs typeface="Questrial"/>
              <a:sym typeface="Questrial"/>
            </a:endParaRPr>
          </a:p>
        </p:txBody>
      </p:sp>
      <p:sp>
        <p:nvSpPr>
          <p:cNvPr id="474" name="Shape 474"/>
          <p:cNvSpPr txBox="1">
            <a:spLocks noGrp="1"/>
          </p:cNvSpPr>
          <p:nvPr>
            <p:ph type="sldNum" sz="quarter" idx="12"/>
          </p:nvPr>
        </p:nvSpPr>
        <p:spPr>
          <a:prstGeom prst="rect">
            <a:avLst/>
          </a:prstGeom>
          <a:noFill/>
          <a:ln>
            <a:noFill/>
          </a:ln>
        </p:spPr>
        <p:txBody>
          <a:bodyPr spcFirstLastPara="1" wrap="square" lIns="121875" tIns="60925" rIns="121875" bIns="60925" anchor="b" anchorCtr="0">
            <a:noAutofit/>
          </a:bodyPr>
          <a:lstStyle/>
          <a:p>
            <a:pPr marL="0" lvl="0" indent="0" rtl="0">
              <a:spcBef>
                <a:spcPts val="0"/>
              </a:spcBef>
              <a:spcAft>
                <a:spcPts val="0"/>
              </a:spcAft>
              <a:buClr>
                <a:srgbClr val="000000"/>
              </a:buClr>
              <a:buFont typeface="Arial"/>
              <a:buNone/>
            </a:pPr>
            <a:fld id="{00000000-1234-1234-1234-123412341234}" type="slidenum">
              <a:rPr lang="en-US"/>
              <a:t>39</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C4328B-022A-4B6B-9B12-D9C083FDAC9C}"/>
              </a:ext>
            </a:extLst>
          </p:cNvPr>
          <p:cNvSpPr>
            <a:spLocks noGrp="1"/>
          </p:cNvSpPr>
          <p:nvPr>
            <p:ph type="title"/>
          </p:nvPr>
        </p:nvSpPr>
        <p:spPr>
          <a:xfrm>
            <a:off x="1208973" y="894"/>
            <a:ext cx="10564360" cy="1020690"/>
          </a:xfrm>
        </p:spPr>
        <p:txBody>
          <a:bodyPr>
            <a:normAutofit fontScale="90000"/>
          </a:bodyPr>
          <a:lstStyle/>
          <a:p>
            <a:r>
              <a:rPr lang="en-US" sz="7998" b="1" dirty="0"/>
              <a:t>CERTIFICATIONS</a:t>
            </a:r>
          </a:p>
        </p:txBody>
      </p:sp>
      <p:sp>
        <p:nvSpPr>
          <p:cNvPr id="5" name="Text Placeholder 4">
            <a:extLst>
              <a:ext uri="{FF2B5EF4-FFF2-40B4-BE49-F238E27FC236}">
                <a16:creationId xmlns:a16="http://schemas.microsoft.com/office/drawing/2014/main" id="{32162566-81D5-4177-9380-451047F48ADB}"/>
              </a:ext>
            </a:extLst>
          </p:cNvPr>
          <p:cNvSpPr>
            <a:spLocks noGrp="1"/>
          </p:cNvSpPr>
          <p:nvPr>
            <p:ph type="body" idx="1"/>
          </p:nvPr>
        </p:nvSpPr>
        <p:spPr>
          <a:xfrm>
            <a:off x="1091916" y="3031996"/>
            <a:ext cx="4913400" cy="3282834"/>
          </a:xfrm>
        </p:spPr>
        <p:txBody>
          <a:bodyPr/>
          <a:lstStyle/>
          <a:p>
            <a:r>
              <a:rPr lang="en-US" sz="5332" b="1" dirty="0">
                <a:solidFill>
                  <a:srgbClr val="FF0000"/>
                </a:solidFill>
                <a:latin typeface="Arial Black" panose="020B0A04020102020204" pitchFamily="34" charset="0"/>
              </a:rPr>
              <a:t>BILINGUAL</a:t>
            </a:r>
            <a:r>
              <a:rPr lang="en-US" sz="3199" dirty="0"/>
              <a:t> (ELEMENTARY)</a:t>
            </a:r>
          </a:p>
          <a:p>
            <a:r>
              <a:rPr lang="en-US" sz="3199" dirty="0"/>
              <a:t>BTLPT 190</a:t>
            </a:r>
          </a:p>
          <a:p>
            <a:r>
              <a:rPr lang="en-US" sz="3199" dirty="0"/>
              <a:t>BILINGUAL SUPPLEMENTAL 164</a:t>
            </a:r>
          </a:p>
        </p:txBody>
      </p:sp>
      <p:sp>
        <p:nvSpPr>
          <p:cNvPr id="6" name="Text Placeholder 5">
            <a:extLst>
              <a:ext uri="{FF2B5EF4-FFF2-40B4-BE49-F238E27FC236}">
                <a16:creationId xmlns:a16="http://schemas.microsoft.com/office/drawing/2014/main" id="{40BE1280-F516-43AA-9B0A-B403B010F971}"/>
              </a:ext>
            </a:extLst>
          </p:cNvPr>
          <p:cNvSpPr>
            <a:spLocks noGrp="1"/>
          </p:cNvSpPr>
          <p:nvPr>
            <p:ph type="body" idx="2"/>
          </p:nvPr>
        </p:nvSpPr>
        <p:spPr>
          <a:xfrm>
            <a:off x="6441522" y="1427877"/>
            <a:ext cx="5331811" cy="4663263"/>
          </a:xfrm>
        </p:spPr>
        <p:txBody>
          <a:bodyPr/>
          <a:lstStyle/>
          <a:p>
            <a:r>
              <a:rPr lang="en-US" sz="5865" dirty="0">
                <a:solidFill>
                  <a:srgbClr val="FF0000"/>
                </a:solidFill>
                <a:latin typeface="Arial Black" panose="020B0A04020102020204" pitchFamily="34" charset="0"/>
              </a:rPr>
              <a:t>ESL</a:t>
            </a:r>
          </a:p>
          <a:p>
            <a:r>
              <a:rPr lang="en-US" sz="3199" dirty="0"/>
              <a:t>MIDDLE SCHOOL</a:t>
            </a:r>
          </a:p>
          <a:p>
            <a:r>
              <a:rPr lang="en-US" sz="3199" dirty="0"/>
              <a:t>HIGH SCHOOL</a:t>
            </a:r>
          </a:p>
          <a:p>
            <a:r>
              <a:rPr lang="en-US" sz="3199" dirty="0"/>
              <a:t>ELEM (DUAL CAMPUS)</a:t>
            </a:r>
          </a:p>
        </p:txBody>
      </p:sp>
      <p:pic>
        <p:nvPicPr>
          <p:cNvPr id="8" name="Picture 7">
            <a:extLst>
              <a:ext uri="{FF2B5EF4-FFF2-40B4-BE49-F238E27FC236}">
                <a16:creationId xmlns:a16="http://schemas.microsoft.com/office/drawing/2014/main" id="{9D23C0BE-B07F-429D-B759-734A56D700B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823082"/>
            <a:ext cx="2545329" cy="2407416"/>
          </a:xfrm>
          <a:prstGeom prst="rect">
            <a:avLst/>
          </a:prstGeom>
        </p:spPr>
      </p:pic>
      <p:sp>
        <p:nvSpPr>
          <p:cNvPr id="9" name="TextBox 8">
            <a:extLst>
              <a:ext uri="{FF2B5EF4-FFF2-40B4-BE49-F238E27FC236}">
                <a16:creationId xmlns:a16="http://schemas.microsoft.com/office/drawing/2014/main" id="{F813232B-99C5-4CA7-8AF6-569FDDF3098F}"/>
              </a:ext>
            </a:extLst>
          </p:cNvPr>
          <p:cNvSpPr txBox="1"/>
          <p:nvPr/>
        </p:nvSpPr>
        <p:spPr>
          <a:xfrm>
            <a:off x="1754178" y="6857108"/>
            <a:ext cx="8680468" cy="276999"/>
          </a:xfrm>
          <a:prstGeom prst="rect">
            <a:avLst/>
          </a:prstGeom>
          <a:noFill/>
        </p:spPr>
        <p:txBody>
          <a:bodyPr wrap="square" rtlCol="0">
            <a:spAutoFit/>
          </a:bodyPr>
          <a:lstStyle/>
          <a:p>
            <a:r>
              <a:rPr lang="en-US" sz="1200">
                <a:hlinkClick r:id="rId3" tooltip="https://commons.wikimedia.org/wiki/File:Crown_of_the_Kingdom_of_Greece.svg"/>
              </a:rPr>
              <a:t>This Photo</a:t>
            </a:r>
            <a:r>
              <a:rPr lang="en-US" sz="1200"/>
              <a:t> by Unknown Author is licensed under </a:t>
            </a:r>
            <a:r>
              <a:rPr lang="en-US" sz="1200">
                <a:hlinkClick r:id="rId4" tooltip="https://creativecommons.org/licenses/by-sa/3.0/"/>
              </a:rPr>
              <a:t>CC BY-SA</a:t>
            </a:r>
            <a:endParaRPr lang="en-US" sz="1200"/>
          </a:p>
        </p:txBody>
      </p:sp>
      <p:pic>
        <p:nvPicPr>
          <p:cNvPr id="7" name="Picture 6">
            <a:extLst>
              <a:ext uri="{FF2B5EF4-FFF2-40B4-BE49-F238E27FC236}">
                <a16:creationId xmlns:a16="http://schemas.microsoft.com/office/drawing/2014/main" id="{DC6DB2ED-C272-452B-A79E-90AE8DE9176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803007" y="1319518"/>
            <a:ext cx="1622786" cy="1281747"/>
          </a:xfrm>
          <a:prstGeom prst="rect">
            <a:avLst/>
          </a:prstGeom>
        </p:spPr>
      </p:pic>
    </p:spTree>
    <p:extLst>
      <p:ext uri="{BB962C8B-B14F-4D97-AF65-F5344CB8AC3E}">
        <p14:creationId xmlns:p14="http://schemas.microsoft.com/office/powerpoint/2010/main" val="14398100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Shape 471"/>
          <p:cNvSpPr txBox="1">
            <a:spLocks noGrp="1"/>
          </p:cNvSpPr>
          <p:nvPr>
            <p:ph type="title"/>
          </p:nvPr>
        </p:nvSpPr>
        <p:spPr>
          <a:xfrm>
            <a:off x="2093912" y="469900"/>
            <a:ext cx="7805738" cy="673100"/>
          </a:xfrm>
          <a:prstGeom prst="rect">
            <a:avLst/>
          </a:prstGeom>
          <a:noFill/>
          <a:ln>
            <a:noFill/>
          </a:ln>
        </p:spPr>
        <p:txBody>
          <a:bodyPr spcFirstLastPara="1" wrap="square" lIns="121875" tIns="60925" rIns="121875" bIns="60925" anchor="b" anchorCtr="0">
            <a:noAutofit/>
          </a:bodyPr>
          <a:lstStyle/>
          <a:p>
            <a:pPr marL="0" marR="0" lvl="0" indent="0" algn="l" rtl="0">
              <a:lnSpc>
                <a:spcPct val="85000"/>
              </a:lnSpc>
              <a:spcBef>
                <a:spcPts val="0"/>
              </a:spcBef>
              <a:spcAft>
                <a:spcPts val="0"/>
              </a:spcAft>
              <a:buClr>
                <a:srgbClr val="31521B"/>
              </a:buClr>
              <a:buSzPts val="3959"/>
              <a:buFont typeface="Questrial"/>
              <a:buNone/>
            </a:pPr>
            <a:r>
              <a:rPr lang="en-US" sz="3959" b="1" i="0" u="none" strike="noStrike" cap="none" dirty="0" err="1">
                <a:solidFill>
                  <a:srgbClr val="31521B"/>
                </a:solidFill>
                <a:latin typeface="Questrial"/>
                <a:ea typeface="Questrial"/>
                <a:cs typeface="Questrial"/>
                <a:sym typeface="Questrial"/>
              </a:rPr>
              <a:t>Ejemplo</a:t>
            </a:r>
            <a:endParaRPr dirty="0"/>
          </a:p>
        </p:txBody>
      </p:sp>
      <p:sp>
        <p:nvSpPr>
          <p:cNvPr id="472" name="Shape 472"/>
          <p:cNvSpPr txBox="1">
            <a:spLocks noGrp="1"/>
          </p:cNvSpPr>
          <p:nvPr>
            <p:ph idx="1"/>
          </p:nvPr>
        </p:nvSpPr>
        <p:spPr>
          <a:xfrm>
            <a:off x="912812" y="1371601"/>
            <a:ext cx="10210800" cy="4754564"/>
          </a:xfrm>
          <a:prstGeom prst="rect">
            <a:avLst/>
          </a:prstGeom>
          <a:noFill/>
          <a:ln>
            <a:noFill/>
          </a:ln>
        </p:spPr>
        <p:txBody>
          <a:bodyPr spcFirstLastPara="1" wrap="square" lIns="121875" tIns="60925" rIns="121875" bIns="60925" anchor="t" anchorCtr="0">
            <a:noAutofit/>
          </a:bodyPr>
          <a:lstStyle/>
          <a:p>
            <a:pPr marL="0" marR="0" lvl="0" indent="0" algn="l" rtl="0">
              <a:lnSpc>
                <a:spcPct val="95000"/>
              </a:lnSpc>
              <a:spcBef>
                <a:spcPts val="1866"/>
              </a:spcBef>
              <a:spcAft>
                <a:spcPts val="0"/>
              </a:spcAft>
              <a:buClr>
                <a:srgbClr val="056E9F"/>
              </a:buClr>
              <a:buSzPts val="2800"/>
              <a:buFont typeface="Arial"/>
              <a:buNone/>
            </a:pPr>
            <a:endParaRPr sz="2800" b="0" i="0" u="none" strike="noStrike" cap="none" dirty="0">
              <a:solidFill>
                <a:schemeClr val="bg2"/>
              </a:solidFill>
              <a:latin typeface="Questrial"/>
              <a:ea typeface="Questrial"/>
              <a:cs typeface="Questrial"/>
              <a:sym typeface="Questrial"/>
            </a:endParaRPr>
          </a:p>
          <a:p>
            <a:pPr marL="0" marR="0" lvl="0" indent="0" algn="l" rtl="0">
              <a:lnSpc>
                <a:spcPct val="50000"/>
              </a:lnSpc>
              <a:spcBef>
                <a:spcPts val="1866"/>
              </a:spcBef>
              <a:spcAft>
                <a:spcPts val="0"/>
              </a:spcAft>
              <a:buClr>
                <a:srgbClr val="056E9F"/>
              </a:buClr>
              <a:buSzPts val="2400"/>
              <a:buFont typeface="Arial"/>
              <a:buNone/>
            </a:pPr>
            <a:endParaRPr sz="2400" b="0" i="0" u="none" strike="noStrike" cap="none" dirty="0">
              <a:solidFill>
                <a:schemeClr val="bg2"/>
              </a:solidFill>
              <a:latin typeface="Questrial"/>
              <a:ea typeface="Questrial"/>
              <a:cs typeface="Questrial"/>
              <a:sym typeface="Questrial"/>
            </a:endParaRPr>
          </a:p>
        </p:txBody>
      </p:sp>
      <p:sp>
        <p:nvSpPr>
          <p:cNvPr id="473" name="Shape 473"/>
          <p:cNvSpPr txBox="1">
            <a:spLocks noGrp="1"/>
          </p:cNvSpPr>
          <p:nvPr>
            <p:ph type="ftr" sz="quarter" idx="11"/>
          </p:nvPr>
        </p:nvSpPr>
        <p:spPr>
          <a:prstGeom prst="rect">
            <a:avLst/>
          </a:prstGeom>
          <a:noFill/>
          <a:ln>
            <a:noFill/>
          </a:ln>
        </p:spPr>
        <p:txBody>
          <a:bodyPr spcFirstLastPara="1" wrap="square" lIns="121875" tIns="60925" rIns="121875" bIns="60925" anchor="b" anchorCtr="0">
            <a:noAutofit/>
          </a:bodyPr>
          <a:lstStyle/>
          <a:p>
            <a:pPr marL="0" marR="0" lvl="0" indent="0" algn="ctr" rtl="0">
              <a:spcBef>
                <a:spcPts val="0"/>
              </a:spcBef>
              <a:spcAft>
                <a:spcPts val="0"/>
              </a:spcAft>
              <a:buNone/>
            </a:pPr>
            <a:r>
              <a:rPr lang="en-US"/>
              <a:t>© 2018</a:t>
            </a:r>
            <a:r>
              <a:rPr lang="en-US" sz="1800">
                <a:solidFill>
                  <a:srgbClr val="222F28"/>
                </a:solidFill>
                <a:latin typeface="Questrial"/>
                <a:ea typeface="Questrial"/>
                <a:cs typeface="Questrial"/>
                <a:sym typeface="Questrial"/>
              </a:rPr>
              <a:t>, Region One Education Service Center </a:t>
            </a:r>
            <a:endParaRPr sz="1800">
              <a:solidFill>
                <a:srgbClr val="222F28"/>
              </a:solidFill>
              <a:latin typeface="Questrial"/>
              <a:ea typeface="Questrial"/>
              <a:cs typeface="Questrial"/>
              <a:sym typeface="Questrial"/>
            </a:endParaRPr>
          </a:p>
        </p:txBody>
      </p:sp>
      <p:sp>
        <p:nvSpPr>
          <p:cNvPr id="474" name="Shape 474"/>
          <p:cNvSpPr txBox="1">
            <a:spLocks noGrp="1"/>
          </p:cNvSpPr>
          <p:nvPr>
            <p:ph type="sldNum" sz="quarter" idx="12"/>
          </p:nvPr>
        </p:nvSpPr>
        <p:spPr>
          <a:prstGeom prst="rect">
            <a:avLst/>
          </a:prstGeom>
          <a:noFill/>
          <a:ln>
            <a:noFill/>
          </a:ln>
        </p:spPr>
        <p:txBody>
          <a:bodyPr spcFirstLastPara="1" wrap="square" lIns="121875" tIns="60925" rIns="121875" bIns="60925" anchor="b" anchorCtr="0">
            <a:noAutofit/>
          </a:bodyPr>
          <a:lstStyle/>
          <a:p>
            <a:pPr marL="0" lvl="0" indent="0" rtl="0">
              <a:spcBef>
                <a:spcPts val="0"/>
              </a:spcBef>
              <a:spcAft>
                <a:spcPts val="0"/>
              </a:spcAft>
              <a:buClr>
                <a:srgbClr val="000000"/>
              </a:buClr>
              <a:buFont typeface="Arial"/>
              <a:buNone/>
            </a:pPr>
            <a:fld id="{00000000-1234-1234-1234-123412341234}" type="slidenum">
              <a:rPr lang="en-US"/>
              <a:t>40</a:t>
            </a:fld>
            <a:endParaRPr/>
          </a:p>
        </p:txBody>
      </p:sp>
      <p:pic>
        <p:nvPicPr>
          <p:cNvPr id="2" name="Picture 1">
            <a:extLst>
              <a:ext uri="{FF2B5EF4-FFF2-40B4-BE49-F238E27FC236}">
                <a16:creationId xmlns:a16="http://schemas.microsoft.com/office/drawing/2014/main" id="{307EBD5D-2257-44BD-A03C-EA12BA59E402}"/>
              </a:ext>
            </a:extLst>
          </p:cNvPr>
          <p:cNvPicPr>
            <a:picLocks noChangeAspect="1"/>
          </p:cNvPicPr>
          <p:nvPr/>
        </p:nvPicPr>
        <p:blipFill>
          <a:blip r:embed="rId3"/>
          <a:stretch>
            <a:fillRect/>
          </a:stretch>
        </p:blipFill>
        <p:spPr>
          <a:xfrm>
            <a:off x="1125903" y="1630365"/>
            <a:ext cx="5419725" cy="4495800"/>
          </a:xfrm>
          <a:prstGeom prst="rect">
            <a:avLst/>
          </a:prstGeom>
        </p:spPr>
      </p:pic>
      <p:pic>
        <p:nvPicPr>
          <p:cNvPr id="3" name="Picture 2">
            <a:extLst>
              <a:ext uri="{FF2B5EF4-FFF2-40B4-BE49-F238E27FC236}">
                <a16:creationId xmlns:a16="http://schemas.microsoft.com/office/drawing/2014/main" id="{991AEACF-9A5B-40C1-94B8-589A48768F3D}"/>
              </a:ext>
            </a:extLst>
          </p:cNvPr>
          <p:cNvPicPr>
            <a:picLocks noChangeAspect="1"/>
          </p:cNvPicPr>
          <p:nvPr/>
        </p:nvPicPr>
        <p:blipFill>
          <a:blip r:embed="rId4"/>
          <a:stretch>
            <a:fillRect/>
          </a:stretch>
        </p:blipFill>
        <p:spPr>
          <a:xfrm>
            <a:off x="4480291" y="1630365"/>
            <a:ext cx="1962150" cy="2181225"/>
          </a:xfrm>
          <a:prstGeom prst="rect">
            <a:avLst/>
          </a:prstGeom>
        </p:spPr>
      </p:pic>
    </p:spTree>
    <p:extLst>
      <p:ext uri="{BB962C8B-B14F-4D97-AF65-F5344CB8AC3E}">
        <p14:creationId xmlns:p14="http://schemas.microsoft.com/office/powerpoint/2010/main" val="19777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Shape 479"/>
          <p:cNvSpPr txBox="1">
            <a:spLocks noGrp="1"/>
          </p:cNvSpPr>
          <p:nvPr>
            <p:ph type="title"/>
          </p:nvPr>
        </p:nvSpPr>
        <p:spPr>
          <a:xfrm>
            <a:off x="1954212" y="228600"/>
            <a:ext cx="7945438" cy="838200"/>
          </a:xfrm>
          <a:prstGeom prst="rect">
            <a:avLst/>
          </a:prstGeom>
          <a:noFill/>
          <a:ln>
            <a:noFill/>
          </a:ln>
        </p:spPr>
        <p:txBody>
          <a:bodyPr spcFirstLastPara="1" wrap="square" lIns="121875" tIns="60925" rIns="121875" bIns="60925" anchor="b" anchorCtr="0">
            <a:noAutofit/>
          </a:bodyPr>
          <a:lstStyle/>
          <a:p>
            <a:pPr marL="0" marR="0" lvl="0" indent="0" algn="l" rtl="0">
              <a:lnSpc>
                <a:spcPct val="85000"/>
              </a:lnSpc>
              <a:spcBef>
                <a:spcPts val="0"/>
              </a:spcBef>
              <a:spcAft>
                <a:spcPts val="0"/>
              </a:spcAft>
              <a:buClr>
                <a:srgbClr val="31521B"/>
              </a:buClr>
              <a:buSzPts val="4400"/>
              <a:buFont typeface="Questrial"/>
              <a:buNone/>
            </a:pPr>
            <a:r>
              <a:rPr lang="en-US" sz="4400" b="1" i="0" u="none" strike="noStrike" cap="none">
                <a:solidFill>
                  <a:srgbClr val="31521B"/>
                </a:solidFill>
                <a:latin typeface="Questrial"/>
                <a:ea typeface="Questrial"/>
                <a:cs typeface="Questrial"/>
                <a:sym typeface="Questrial"/>
              </a:rPr>
              <a:t>Expresión escrita (70 min)</a:t>
            </a:r>
            <a:endParaRPr/>
          </a:p>
        </p:txBody>
      </p:sp>
      <p:sp>
        <p:nvSpPr>
          <p:cNvPr id="480" name="Shape 480"/>
          <p:cNvSpPr txBox="1">
            <a:spLocks noGrp="1"/>
          </p:cNvSpPr>
          <p:nvPr>
            <p:ph idx="1"/>
          </p:nvPr>
        </p:nvSpPr>
        <p:spPr>
          <a:xfrm>
            <a:off x="989012" y="1371601"/>
            <a:ext cx="9982200" cy="4754564"/>
          </a:xfrm>
          <a:prstGeom prst="rect">
            <a:avLst/>
          </a:prstGeom>
          <a:noFill/>
          <a:ln>
            <a:noFill/>
          </a:ln>
        </p:spPr>
        <p:txBody>
          <a:bodyPr spcFirstLastPara="1" wrap="square" lIns="121875" tIns="60925" rIns="121875" bIns="60925" anchor="t" anchorCtr="0">
            <a:noAutofit/>
          </a:bodyPr>
          <a:lstStyle/>
          <a:p>
            <a:pPr marL="0" marR="0" lvl="0" indent="0" algn="l" rtl="0">
              <a:lnSpc>
                <a:spcPct val="95000"/>
              </a:lnSpc>
              <a:spcBef>
                <a:spcPts val="0"/>
              </a:spcBef>
              <a:spcAft>
                <a:spcPts val="0"/>
              </a:spcAft>
              <a:buClr>
                <a:srgbClr val="2C7C9F"/>
              </a:buClr>
              <a:buSzPts val="2800"/>
              <a:buFont typeface="Arial"/>
              <a:buNone/>
            </a:pPr>
            <a:r>
              <a:rPr lang="en-US" sz="2800" b="0" i="0" u="none" strike="noStrike" cap="none" dirty="0" err="1">
                <a:latin typeface="Questrial"/>
                <a:ea typeface="Questrial"/>
                <a:cs typeface="Questrial"/>
                <a:sym typeface="Questrial"/>
              </a:rPr>
              <a:t>Respuesta</a:t>
            </a:r>
            <a:r>
              <a:rPr lang="en-US" sz="2800" b="0" i="0" u="none" strike="noStrike" cap="none" dirty="0">
                <a:latin typeface="Questrial"/>
                <a:ea typeface="Questrial"/>
                <a:cs typeface="Questrial"/>
                <a:sym typeface="Questrial"/>
              </a:rPr>
              <a:t> a </a:t>
            </a:r>
            <a:r>
              <a:rPr lang="en-US" sz="2800" b="0" i="0" u="none" strike="noStrike" cap="none" dirty="0" err="1">
                <a:latin typeface="Questrial"/>
                <a:ea typeface="Questrial"/>
                <a:cs typeface="Questrial"/>
                <a:sym typeface="Questrial"/>
              </a:rPr>
              <a:t>una</a:t>
            </a:r>
            <a:r>
              <a:rPr lang="en-US" sz="2800" b="0" i="0" u="none" strike="noStrike" cap="none" dirty="0">
                <a:latin typeface="Questrial"/>
                <a:ea typeface="Questrial"/>
                <a:cs typeface="Questrial"/>
                <a:sym typeface="Questrial"/>
              </a:rPr>
              <a:t> carta, un </a:t>
            </a:r>
            <a:r>
              <a:rPr lang="en-US" sz="2800" b="1" i="1" u="none" strike="noStrike" cap="none" dirty="0" err="1">
                <a:latin typeface="Questrial"/>
                <a:ea typeface="Questrial"/>
                <a:cs typeface="Questrial"/>
                <a:sym typeface="Questrial"/>
              </a:rPr>
              <a:t>memorando</a:t>
            </a:r>
            <a:r>
              <a:rPr lang="en-US" sz="2800" b="0" i="0" u="none" strike="noStrike" cap="none" dirty="0">
                <a:latin typeface="Questrial"/>
                <a:ea typeface="Questrial"/>
                <a:cs typeface="Questrial"/>
                <a:sym typeface="Questrial"/>
              </a:rPr>
              <a:t> o un </a:t>
            </a:r>
            <a:r>
              <a:rPr lang="en-US" sz="2800" b="0" i="0" u="none" strike="noStrike" cap="none" dirty="0" err="1">
                <a:latin typeface="Questrial"/>
                <a:ea typeface="Questrial"/>
                <a:cs typeface="Questrial"/>
                <a:sym typeface="Questrial"/>
              </a:rPr>
              <a:t>mensaje</a:t>
            </a:r>
            <a:r>
              <a:rPr lang="en-US" sz="2800" b="0" i="0" u="none" strike="noStrike" cap="none" dirty="0">
                <a:latin typeface="Questrial"/>
                <a:ea typeface="Questrial"/>
                <a:cs typeface="Questrial"/>
                <a:sym typeface="Questrial"/>
              </a:rPr>
              <a:t> </a:t>
            </a:r>
            <a:r>
              <a:rPr lang="en-US" sz="2800" b="0" i="0" u="none" strike="noStrike" cap="none" dirty="0" err="1">
                <a:sym typeface="Questrial"/>
              </a:rPr>
              <a:t>electrónico</a:t>
            </a:r>
            <a:endParaRPr dirty="0"/>
          </a:p>
          <a:p>
            <a:pPr marL="304747" marR="0" lvl="0" indent="-304747" algn="l" rtl="0">
              <a:lnSpc>
                <a:spcPct val="50000"/>
              </a:lnSpc>
              <a:spcBef>
                <a:spcPts val="1866"/>
              </a:spcBef>
              <a:spcAft>
                <a:spcPts val="0"/>
              </a:spcAft>
              <a:buClr>
                <a:srgbClr val="056E9F"/>
              </a:buClr>
              <a:buSzPts val="2400"/>
              <a:buFont typeface="Arial"/>
              <a:buChar char="•"/>
            </a:pPr>
            <a:r>
              <a:rPr lang="en-US" sz="2400" b="0" i="0" u="none" strike="noStrike" cap="none" dirty="0">
                <a:sym typeface="Questrial"/>
              </a:rPr>
              <a:t>De:</a:t>
            </a:r>
            <a:endParaRPr dirty="0"/>
          </a:p>
          <a:p>
            <a:pPr marL="304747" marR="0" lvl="0" indent="-304747" algn="l" rtl="0">
              <a:lnSpc>
                <a:spcPct val="50000"/>
              </a:lnSpc>
              <a:spcBef>
                <a:spcPts val="1866"/>
              </a:spcBef>
              <a:spcAft>
                <a:spcPts val="0"/>
              </a:spcAft>
              <a:buClr>
                <a:srgbClr val="056E9F"/>
              </a:buClr>
              <a:buSzPts val="2400"/>
              <a:buFont typeface="Arial"/>
              <a:buChar char="•"/>
            </a:pPr>
            <a:r>
              <a:rPr lang="en-US" sz="2400" b="0" i="0" u="none" strike="noStrike" cap="none" dirty="0" err="1">
                <a:latin typeface="Questrial"/>
                <a:ea typeface="Questrial"/>
                <a:cs typeface="Questrial"/>
                <a:sym typeface="Questrial"/>
              </a:rPr>
              <a:t>Fecha</a:t>
            </a:r>
            <a:r>
              <a:rPr lang="en-US" sz="2400" b="0" i="0" u="none" strike="noStrike" cap="none" dirty="0">
                <a:sym typeface="Questrial"/>
              </a:rPr>
              <a:t>:</a:t>
            </a:r>
            <a:endParaRPr dirty="0"/>
          </a:p>
          <a:p>
            <a:pPr marL="304747" marR="0" lvl="0" indent="-304747" algn="l" rtl="0">
              <a:lnSpc>
                <a:spcPct val="50000"/>
              </a:lnSpc>
              <a:spcBef>
                <a:spcPts val="1866"/>
              </a:spcBef>
              <a:spcAft>
                <a:spcPts val="0"/>
              </a:spcAft>
              <a:buClr>
                <a:srgbClr val="056E9F"/>
              </a:buClr>
              <a:buSzPts val="2400"/>
              <a:buFont typeface="Arial"/>
              <a:buChar char="•"/>
            </a:pPr>
            <a:r>
              <a:rPr lang="en-US" sz="2400" b="0" i="0" u="none" strike="noStrike" cap="none" dirty="0">
                <a:sym typeface="Questrial"/>
              </a:rPr>
              <a:t>Para:</a:t>
            </a:r>
            <a:endParaRPr dirty="0"/>
          </a:p>
          <a:p>
            <a:pPr marL="304747" marR="0" lvl="0" indent="-304747" algn="l" rtl="0">
              <a:lnSpc>
                <a:spcPct val="50000"/>
              </a:lnSpc>
              <a:spcBef>
                <a:spcPts val="1866"/>
              </a:spcBef>
              <a:spcAft>
                <a:spcPts val="0"/>
              </a:spcAft>
              <a:buClr>
                <a:srgbClr val="056E9F"/>
              </a:buClr>
              <a:buSzPts val="2400"/>
              <a:buFont typeface="Arial"/>
              <a:buChar char="•"/>
            </a:pPr>
            <a:r>
              <a:rPr lang="en-US" sz="2400" b="0" i="0" u="none" strike="noStrike" cap="none" dirty="0" err="1">
                <a:latin typeface="Questrial"/>
                <a:ea typeface="Questrial"/>
                <a:cs typeface="Questrial"/>
                <a:sym typeface="Questrial"/>
              </a:rPr>
              <a:t>Asunto</a:t>
            </a:r>
            <a:r>
              <a:rPr lang="en-US" sz="2400" b="0" i="0" u="none" strike="noStrike" cap="none" dirty="0">
                <a:sym typeface="Questrial"/>
              </a:rPr>
              <a:t>:</a:t>
            </a:r>
            <a:endParaRPr dirty="0"/>
          </a:p>
          <a:p>
            <a:pPr marL="0" marR="0" lvl="0" indent="0" algn="l" rtl="0">
              <a:lnSpc>
                <a:spcPct val="50000"/>
              </a:lnSpc>
              <a:spcBef>
                <a:spcPts val="1866"/>
              </a:spcBef>
              <a:spcAft>
                <a:spcPts val="0"/>
              </a:spcAft>
              <a:buClr>
                <a:srgbClr val="056E9F"/>
              </a:buClr>
              <a:buSzPts val="2400"/>
              <a:buFont typeface="Arial"/>
              <a:buNone/>
            </a:pPr>
            <a:endParaRPr sz="2400" b="0" i="0" u="none" strike="noStrike" cap="none" dirty="0">
              <a:latin typeface="Questrial"/>
              <a:ea typeface="Questrial"/>
              <a:cs typeface="Questrial"/>
              <a:sym typeface="Questrial"/>
            </a:endParaRPr>
          </a:p>
          <a:p>
            <a:pPr marL="304747" marR="0" lvl="0" indent="-304747" algn="l" rtl="0">
              <a:lnSpc>
                <a:spcPct val="50000"/>
              </a:lnSpc>
              <a:spcBef>
                <a:spcPts val="1866"/>
              </a:spcBef>
              <a:spcAft>
                <a:spcPts val="2100"/>
              </a:spcAft>
              <a:buClr>
                <a:srgbClr val="056E9F"/>
              </a:buClr>
              <a:buSzPts val="2400"/>
              <a:buFont typeface="Arial"/>
              <a:buChar char="•"/>
            </a:pPr>
            <a:r>
              <a:rPr lang="en-US" sz="2400" b="0" i="0" u="none" strike="noStrike" cap="none" dirty="0">
                <a:latin typeface="Questrial"/>
                <a:ea typeface="Questrial"/>
                <a:cs typeface="Questrial"/>
                <a:sym typeface="Questrial"/>
              </a:rPr>
              <a:t>No hay </a:t>
            </a:r>
            <a:r>
              <a:rPr lang="en-US" sz="2400" b="0" i="0" u="none" strike="noStrike" cap="none" dirty="0" err="1">
                <a:latin typeface="Questrial"/>
                <a:ea typeface="Questrial"/>
                <a:cs typeface="Questrial"/>
                <a:sym typeface="Questrial"/>
              </a:rPr>
              <a:t>saludos</a:t>
            </a:r>
            <a:r>
              <a:rPr lang="en-US" sz="2400" b="0" i="0" u="none" strike="noStrike" cap="none" dirty="0">
                <a:latin typeface="Questrial"/>
                <a:ea typeface="Questrial"/>
                <a:cs typeface="Questrial"/>
                <a:sym typeface="Questrial"/>
              </a:rPr>
              <a:t> (principio </a:t>
            </a:r>
            <a:r>
              <a:rPr lang="en-US" sz="2400" b="0" i="0" u="none" strike="noStrike" cap="none" dirty="0" err="1">
                <a:latin typeface="Questrial"/>
                <a:ea typeface="Questrial"/>
                <a:cs typeface="Questrial"/>
                <a:sym typeface="Questrial"/>
              </a:rPr>
              <a:t>ni</a:t>
            </a:r>
            <a:r>
              <a:rPr lang="en-US" sz="2400" b="0" i="0" u="none" strike="noStrike" cap="none" dirty="0">
                <a:sym typeface="Questrial"/>
              </a:rPr>
              <a:t> final)</a:t>
            </a:r>
            <a:endParaRPr dirty="0"/>
          </a:p>
        </p:txBody>
      </p:sp>
      <p:sp>
        <p:nvSpPr>
          <p:cNvPr id="481" name="Shape 481"/>
          <p:cNvSpPr txBox="1">
            <a:spLocks noGrp="1"/>
          </p:cNvSpPr>
          <p:nvPr>
            <p:ph type="ftr" sz="quarter" idx="11"/>
          </p:nvPr>
        </p:nvSpPr>
        <p:spPr>
          <a:prstGeom prst="rect">
            <a:avLst/>
          </a:prstGeom>
          <a:noFill/>
          <a:ln>
            <a:noFill/>
          </a:ln>
        </p:spPr>
        <p:txBody>
          <a:bodyPr spcFirstLastPara="1" wrap="square" lIns="121875" tIns="60925" rIns="121875" bIns="60925" anchor="b" anchorCtr="0">
            <a:noAutofit/>
          </a:bodyPr>
          <a:lstStyle/>
          <a:p>
            <a:pPr marL="0" marR="0" lvl="0" indent="0" algn="ctr" rtl="0">
              <a:spcBef>
                <a:spcPts val="0"/>
              </a:spcBef>
              <a:spcAft>
                <a:spcPts val="0"/>
              </a:spcAft>
              <a:buNone/>
            </a:pPr>
            <a:r>
              <a:rPr lang="en-US"/>
              <a:t>© 2018</a:t>
            </a:r>
            <a:r>
              <a:rPr lang="en-US" sz="1800">
                <a:solidFill>
                  <a:srgbClr val="222F28"/>
                </a:solidFill>
                <a:latin typeface="Questrial"/>
                <a:ea typeface="Questrial"/>
                <a:cs typeface="Questrial"/>
                <a:sym typeface="Questrial"/>
              </a:rPr>
              <a:t>, Region One Education Service Center </a:t>
            </a:r>
            <a:endParaRPr sz="1800">
              <a:solidFill>
                <a:srgbClr val="222F28"/>
              </a:solidFill>
              <a:latin typeface="Questrial"/>
              <a:ea typeface="Questrial"/>
              <a:cs typeface="Questrial"/>
              <a:sym typeface="Questrial"/>
            </a:endParaRPr>
          </a:p>
        </p:txBody>
      </p:sp>
      <p:sp>
        <p:nvSpPr>
          <p:cNvPr id="482" name="Shape 482"/>
          <p:cNvSpPr txBox="1">
            <a:spLocks noGrp="1"/>
          </p:cNvSpPr>
          <p:nvPr>
            <p:ph type="sldNum" sz="quarter" idx="12"/>
          </p:nvPr>
        </p:nvSpPr>
        <p:spPr>
          <a:prstGeom prst="rect">
            <a:avLst/>
          </a:prstGeom>
          <a:noFill/>
          <a:ln>
            <a:noFill/>
          </a:ln>
        </p:spPr>
        <p:txBody>
          <a:bodyPr spcFirstLastPara="1" wrap="square" lIns="121875" tIns="60925" rIns="121875" bIns="60925" anchor="b" anchorCtr="0">
            <a:noAutofit/>
          </a:bodyPr>
          <a:lstStyle/>
          <a:p>
            <a:pPr marL="0" lvl="0" indent="0" rtl="0">
              <a:spcBef>
                <a:spcPts val="0"/>
              </a:spcBef>
              <a:spcAft>
                <a:spcPts val="0"/>
              </a:spcAft>
              <a:buClr>
                <a:srgbClr val="000000"/>
              </a:buClr>
              <a:buFont typeface="Arial"/>
              <a:buNone/>
            </a:pPr>
            <a:fld id="{00000000-1234-1234-1234-123412341234}" type="slidenum">
              <a:rPr lang="en-US"/>
              <a:t>41</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Shape 487"/>
          <p:cNvSpPr txBox="1">
            <a:spLocks noGrp="1"/>
          </p:cNvSpPr>
          <p:nvPr>
            <p:ph type="title"/>
          </p:nvPr>
        </p:nvSpPr>
        <p:spPr>
          <a:xfrm>
            <a:off x="2104976" y="76200"/>
            <a:ext cx="7793038" cy="886968"/>
          </a:xfrm>
          <a:prstGeom prst="rect">
            <a:avLst/>
          </a:prstGeom>
          <a:noFill/>
          <a:ln>
            <a:noFill/>
          </a:ln>
        </p:spPr>
        <p:txBody>
          <a:bodyPr spcFirstLastPara="1" wrap="square" lIns="121875" tIns="60925" rIns="121875" bIns="60925" anchor="b" anchorCtr="0">
            <a:noAutofit/>
          </a:bodyPr>
          <a:lstStyle/>
          <a:p>
            <a:pPr marL="0" marR="0" lvl="0" indent="0" algn="l" rtl="0">
              <a:lnSpc>
                <a:spcPct val="85000"/>
              </a:lnSpc>
              <a:spcBef>
                <a:spcPts val="0"/>
              </a:spcBef>
              <a:spcAft>
                <a:spcPts val="0"/>
              </a:spcAft>
              <a:buClr>
                <a:srgbClr val="31521B"/>
              </a:buClr>
              <a:buSzPts val="4400"/>
              <a:buFont typeface="Questrial"/>
              <a:buNone/>
            </a:pPr>
            <a:r>
              <a:rPr lang="en-US" sz="4400" b="1" i="0" u="none" strike="noStrike" cap="none">
                <a:solidFill>
                  <a:srgbClr val="31521B"/>
                </a:solidFill>
                <a:latin typeface="Questrial"/>
                <a:ea typeface="Questrial"/>
                <a:cs typeface="Questrial"/>
                <a:sym typeface="Questrial"/>
              </a:rPr>
              <a:t>Expresión escrita (70 min)</a:t>
            </a:r>
            <a:endParaRPr/>
          </a:p>
        </p:txBody>
      </p:sp>
      <p:sp>
        <p:nvSpPr>
          <p:cNvPr id="488" name="Shape 488"/>
          <p:cNvSpPr txBox="1">
            <a:spLocks noGrp="1"/>
          </p:cNvSpPr>
          <p:nvPr>
            <p:ph idx="1"/>
          </p:nvPr>
        </p:nvSpPr>
        <p:spPr>
          <a:xfrm>
            <a:off x="912812" y="1295400"/>
            <a:ext cx="10361852" cy="5397500"/>
          </a:xfrm>
          <a:prstGeom prst="rect">
            <a:avLst/>
          </a:prstGeom>
          <a:noFill/>
          <a:ln>
            <a:noFill/>
          </a:ln>
        </p:spPr>
        <p:txBody>
          <a:bodyPr spcFirstLastPara="1" wrap="square" lIns="121875" tIns="60925" rIns="121875" bIns="60925" anchor="t" anchorCtr="0">
            <a:noAutofit/>
          </a:bodyPr>
          <a:lstStyle/>
          <a:p>
            <a:pPr marL="0" marR="0" lvl="0" indent="0" algn="l" rtl="0">
              <a:lnSpc>
                <a:spcPct val="95000"/>
              </a:lnSpc>
              <a:spcBef>
                <a:spcPts val="0"/>
              </a:spcBef>
              <a:spcAft>
                <a:spcPts val="0"/>
              </a:spcAft>
              <a:buClr>
                <a:srgbClr val="056E9F"/>
              </a:buClr>
              <a:buSzPts val="2800"/>
              <a:buFont typeface="Arial"/>
              <a:buNone/>
            </a:pPr>
            <a:r>
              <a:rPr lang="en-US" sz="2800" b="0" i="0" u="none" strike="noStrike" cap="none" dirty="0" err="1">
                <a:latin typeface="Questrial"/>
                <a:ea typeface="Questrial"/>
                <a:cs typeface="Questrial"/>
                <a:sym typeface="Questrial"/>
              </a:rPr>
              <a:t>Respuesta</a:t>
            </a:r>
            <a:r>
              <a:rPr lang="en-US" sz="2800" b="0" i="0" u="none" strike="noStrike" cap="none" dirty="0">
                <a:latin typeface="Questrial"/>
                <a:ea typeface="Questrial"/>
                <a:cs typeface="Questrial"/>
                <a:sym typeface="Questrial"/>
              </a:rPr>
              <a:t> a </a:t>
            </a:r>
            <a:r>
              <a:rPr lang="en-US" sz="2800" b="0" i="0" u="none" strike="noStrike" cap="none" dirty="0" err="1">
                <a:latin typeface="Questrial"/>
                <a:ea typeface="Questrial"/>
                <a:cs typeface="Questrial"/>
                <a:sym typeface="Questrial"/>
              </a:rPr>
              <a:t>una</a:t>
            </a:r>
            <a:r>
              <a:rPr lang="en-US" sz="2800" b="0" i="0" u="none" strike="noStrike" cap="none" dirty="0">
                <a:latin typeface="Questrial"/>
                <a:ea typeface="Questrial"/>
                <a:cs typeface="Questrial"/>
                <a:sym typeface="Questrial"/>
              </a:rPr>
              <a:t> carta, un </a:t>
            </a:r>
            <a:r>
              <a:rPr lang="en-US" sz="2800" b="0" i="0" u="none" strike="noStrike" cap="none" dirty="0" err="1">
                <a:latin typeface="Questrial"/>
                <a:ea typeface="Questrial"/>
                <a:cs typeface="Questrial"/>
                <a:sym typeface="Questrial"/>
              </a:rPr>
              <a:t>memorando</a:t>
            </a:r>
            <a:r>
              <a:rPr lang="en-US" sz="2800" b="0" i="0" u="none" strike="noStrike" cap="none" dirty="0">
                <a:latin typeface="Questrial"/>
                <a:ea typeface="Questrial"/>
                <a:cs typeface="Questrial"/>
                <a:sym typeface="Questrial"/>
              </a:rPr>
              <a:t> o un </a:t>
            </a:r>
            <a:r>
              <a:rPr lang="en-US" sz="2800" b="1" i="1" u="none" strike="noStrike" cap="none" dirty="0" err="1">
                <a:latin typeface="Questrial"/>
                <a:ea typeface="Questrial"/>
                <a:cs typeface="Questrial"/>
                <a:sym typeface="Questrial"/>
              </a:rPr>
              <a:t>mensaje</a:t>
            </a:r>
            <a:r>
              <a:rPr lang="en-US" sz="2800" b="0" i="0" u="none" strike="noStrike" cap="none" dirty="0">
                <a:latin typeface="Questrial"/>
                <a:ea typeface="Questrial"/>
                <a:cs typeface="Questrial"/>
                <a:sym typeface="Questrial"/>
              </a:rPr>
              <a:t> </a:t>
            </a:r>
            <a:r>
              <a:rPr lang="en-US" sz="2800" b="1" i="1" u="none" strike="noStrike" cap="none" dirty="0" err="1">
                <a:sym typeface="Questrial"/>
              </a:rPr>
              <a:t>electrónico</a:t>
            </a:r>
            <a:endParaRPr dirty="0"/>
          </a:p>
          <a:p>
            <a:pPr marL="0" marR="0" lvl="0" indent="0" algn="l" rtl="0">
              <a:lnSpc>
                <a:spcPct val="95000"/>
              </a:lnSpc>
              <a:spcBef>
                <a:spcPts val="1866"/>
              </a:spcBef>
              <a:spcAft>
                <a:spcPts val="0"/>
              </a:spcAft>
              <a:buClr>
                <a:srgbClr val="056E9F"/>
              </a:buClr>
              <a:buSzPts val="2800"/>
              <a:buFont typeface="Arial"/>
              <a:buNone/>
            </a:pPr>
            <a:endParaRPr sz="2800" b="1" i="1" u="none" strike="noStrike" cap="none" dirty="0">
              <a:latin typeface="Questrial"/>
              <a:ea typeface="Questrial"/>
              <a:cs typeface="Questrial"/>
              <a:sym typeface="Questrial"/>
            </a:endParaRPr>
          </a:p>
          <a:p>
            <a:pPr marL="304747" marR="0" lvl="0" indent="-304747" algn="l" rtl="0">
              <a:lnSpc>
                <a:spcPct val="50000"/>
              </a:lnSpc>
              <a:spcBef>
                <a:spcPts val="1866"/>
              </a:spcBef>
              <a:spcAft>
                <a:spcPts val="0"/>
              </a:spcAft>
              <a:buClr>
                <a:srgbClr val="056E9F"/>
              </a:buClr>
              <a:buSzPts val="2400"/>
              <a:buFont typeface="Arial"/>
              <a:buChar char="•"/>
            </a:pPr>
            <a:r>
              <a:rPr lang="en-US" sz="2400" b="0" i="0" u="none" strike="noStrike" cap="none" dirty="0">
                <a:sym typeface="Questrial"/>
              </a:rPr>
              <a:t>De:</a:t>
            </a:r>
            <a:endParaRPr dirty="0"/>
          </a:p>
          <a:p>
            <a:pPr marL="304747" marR="0" lvl="0" indent="-304747" algn="l" rtl="0">
              <a:lnSpc>
                <a:spcPct val="50000"/>
              </a:lnSpc>
              <a:spcBef>
                <a:spcPts val="1866"/>
              </a:spcBef>
              <a:spcAft>
                <a:spcPts val="0"/>
              </a:spcAft>
              <a:buClr>
                <a:srgbClr val="056E9F"/>
              </a:buClr>
              <a:buSzPts val="2400"/>
              <a:buFont typeface="Arial"/>
              <a:buChar char="•"/>
            </a:pPr>
            <a:r>
              <a:rPr lang="en-US" sz="2400" b="0" i="0" u="none" strike="noStrike" cap="none" dirty="0" err="1">
                <a:latin typeface="Questrial"/>
                <a:ea typeface="Questrial"/>
                <a:cs typeface="Questrial"/>
                <a:sym typeface="Questrial"/>
              </a:rPr>
              <a:t>Fecha</a:t>
            </a:r>
            <a:r>
              <a:rPr lang="en-US" sz="2400" b="0" i="0" u="none" strike="noStrike" cap="none" dirty="0">
                <a:sym typeface="Questrial"/>
              </a:rPr>
              <a:t>:</a:t>
            </a:r>
            <a:endParaRPr dirty="0"/>
          </a:p>
          <a:p>
            <a:pPr marL="304747" marR="0" lvl="0" indent="-304747" algn="l" rtl="0">
              <a:lnSpc>
                <a:spcPct val="50000"/>
              </a:lnSpc>
              <a:spcBef>
                <a:spcPts val="1866"/>
              </a:spcBef>
              <a:spcAft>
                <a:spcPts val="0"/>
              </a:spcAft>
              <a:buClr>
                <a:srgbClr val="056E9F"/>
              </a:buClr>
              <a:buSzPts val="2400"/>
              <a:buFont typeface="Arial"/>
              <a:buChar char="•"/>
            </a:pPr>
            <a:r>
              <a:rPr lang="en-US" sz="2400" b="0" i="0" u="none" strike="noStrike" cap="none" dirty="0">
                <a:sym typeface="Questrial"/>
              </a:rPr>
              <a:t>Para:</a:t>
            </a:r>
            <a:endParaRPr dirty="0"/>
          </a:p>
          <a:p>
            <a:pPr marL="304747" marR="0" lvl="0" indent="-304747" algn="l" rtl="0">
              <a:lnSpc>
                <a:spcPct val="50000"/>
              </a:lnSpc>
              <a:spcBef>
                <a:spcPts val="1866"/>
              </a:spcBef>
              <a:spcAft>
                <a:spcPts val="0"/>
              </a:spcAft>
              <a:buClr>
                <a:srgbClr val="056E9F"/>
              </a:buClr>
              <a:buSzPts val="2400"/>
              <a:buFont typeface="Arial"/>
              <a:buChar char="•"/>
            </a:pPr>
            <a:r>
              <a:rPr lang="en-US" sz="2400" b="0" i="0" u="none" strike="noStrike" cap="none" dirty="0" err="1">
                <a:latin typeface="Questrial"/>
                <a:ea typeface="Questrial"/>
                <a:cs typeface="Questrial"/>
                <a:sym typeface="Questrial"/>
              </a:rPr>
              <a:t>Asunto</a:t>
            </a:r>
            <a:r>
              <a:rPr lang="en-US" sz="2400" b="0" i="0" u="none" strike="noStrike" cap="none" dirty="0">
                <a:sym typeface="Questrial"/>
              </a:rPr>
              <a:t>:</a:t>
            </a:r>
            <a:endParaRPr dirty="0"/>
          </a:p>
          <a:p>
            <a:pPr marL="0" marR="0" lvl="0" indent="0" algn="l" rtl="0">
              <a:lnSpc>
                <a:spcPct val="50000"/>
              </a:lnSpc>
              <a:spcBef>
                <a:spcPts val="1866"/>
              </a:spcBef>
              <a:spcAft>
                <a:spcPts val="0"/>
              </a:spcAft>
              <a:buClr>
                <a:srgbClr val="056E9F"/>
              </a:buClr>
              <a:buSzPts val="2400"/>
              <a:buFont typeface="Arial"/>
              <a:buNone/>
            </a:pPr>
            <a:endParaRPr sz="2400" b="0" i="0" u="none" strike="noStrike" cap="none" dirty="0">
              <a:latin typeface="Questrial"/>
              <a:ea typeface="Questrial"/>
              <a:cs typeface="Questrial"/>
              <a:sym typeface="Questrial"/>
            </a:endParaRPr>
          </a:p>
          <a:p>
            <a:pPr marL="0" marR="0" lvl="0" indent="0" algn="l" rtl="0">
              <a:lnSpc>
                <a:spcPct val="50000"/>
              </a:lnSpc>
              <a:spcBef>
                <a:spcPts val="1866"/>
              </a:spcBef>
              <a:spcAft>
                <a:spcPts val="0"/>
              </a:spcAft>
              <a:buClr>
                <a:srgbClr val="056E9F"/>
              </a:buClr>
              <a:buSzPts val="2400"/>
              <a:buFont typeface="Arial"/>
              <a:buNone/>
            </a:pPr>
            <a:r>
              <a:rPr lang="en-US" sz="2400" b="1" i="1" u="none" strike="noStrike" cap="none" dirty="0" err="1">
                <a:latin typeface="Questrial"/>
                <a:ea typeface="Questrial"/>
                <a:cs typeface="Questrial"/>
                <a:sym typeface="Questrial"/>
              </a:rPr>
              <a:t>Iniciar</a:t>
            </a:r>
            <a:r>
              <a:rPr lang="en-US" sz="2400" b="1" i="1" u="none" strike="noStrike" cap="none" dirty="0">
                <a:latin typeface="Questrial"/>
                <a:ea typeface="Questrial"/>
                <a:cs typeface="Questrial"/>
                <a:sym typeface="Questrial"/>
              </a:rPr>
              <a:t>: </a:t>
            </a:r>
            <a:r>
              <a:rPr lang="en-US" sz="2400" b="0" i="0" u="none" strike="noStrike" cap="none" dirty="0">
                <a:sym typeface="Questrial"/>
              </a:rPr>
              <a:t>Estimado(a) maestro(a):</a:t>
            </a:r>
            <a:endParaRPr dirty="0"/>
          </a:p>
          <a:p>
            <a:pPr marL="0" marR="0" lvl="0" indent="0" algn="l" rtl="0">
              <a:lnSpc>
                <a:spcPct val="50000"/>
              </a:lnSpc>
              <a:spcBef>
                <a:spcPts val="1866"/>
              </a:spcBef>
              <a:spcAft>
                <a:spcPts val="0"/>
              </a:spcAft>
              <a:buClr>
                <a:srgbClr val="056E9F"/>
              </a:buClr>
              <a:buSzPts val="2400"/>
              <a:buFont typeface="Arial"/>
              <a:buNone/>
            </a:pPr>
            <a:r>
              <a:rPr lang="en-US" sz="2400" b="1" i="1" u="none" strike="noStrike" cap="none" dirty="0" err="1">
                <a:latin typeface="Questrial"/>
                <a:ea typeface="Questrial"/>
                <a:cs typeface="Questrial"/>
                <a:sym typeface="Questrial"/>
              </a:rPr>
              <a:t>Concluir</a:t>
            </a:r>
            <a:r>
              <a:rPr lang="en-US" sz="2400" b="1" i="1" u="none" strike="noStrike" cap="none" dirty="0">
                <a:latin typeface="Questrial"/>
                <a:ea typeface="Questrial"/>
                <a:cs typeface="Questrial"/>
                <a:sym typeface="Questrial"/>
              </a:rPr>
              <a:t>: </a:t>
            </a:r>
            <a:r>
              <a:rPr lang="en-US" sz="2400" b="0" i="0" u="none" strike="noStrike" cap="none" dirty="0" err="1">
                <a:latin typeface="Questrial"/>
                <a:ea typeface="Questrial"/>
                <a:cs typeface="Questrial"/>
                <a:sym typeface="Questrial"/>
              </a:rPr>
              <a:t>Cordialmente</a:t>
            </a:r>
            <a:r>
              <a:rPr lang="en-US" sz="2400" b="0" i="0" u="none" strike="noStrike" cap="none" dirty="0">
                <a:latin typeface="Questrial"/>
                <a:ea typeface="Questrial"/>
                <a:cs typeface="Questrial"/>
                <a:sym typeface="Questrial"/>
              </a:rPr>
              <a:t>, </a:t>
            </a:r>
            <a:r>
              <a:rPr lang="en-US" sz="2400" b="0" i="0" u="none" strike="noStrike" cap="none" dirty="0" err="1">
                <a:sym typeface="Questrial"/>
              </a:rPr>
              <a:t>Atentamente</a:t>
            </a:r>
            <a:endParaRPr dirty="0"/>
          </a:p>
          <a:p>
            <a:pPr marL="0" marR="0" lvl="0" indent="0" algn="l" rtl="0">
              <a:lnSpc>
                <a:spcPct val="95000"/>
              </a:lnSpc>
              <a:spcBef>
                <a:spcPts val="1866"/>
              </a:spcBef>
              <a:spcAft>
                <a:spcPts val="2100"/>
              </a:spcAft>
              <a:buClr>
                <a:srgbClr val="056E9F"/>
              </a:buClr>
              <a:buSzPts val="2400"/>
              <a:buFont typeface="Arial"/>
              <a:buNone/>
            </a:pPr>
            <a:endParaRPr sz="2400" b="0" i="0" u="none" strike="noStrike" cap="none" dirty="0">
              <a:solidFill>
                <a:schemeClr val="dk1"/>
              </a:solidFill>
              <a:latin typeface="Questrial"/>
              <a:ea typeface="Questrial"/>
              <a:cs typeface="Questrial"/>
              <a:sym typeface="Questrial"/>
            </a:endParaRPr>
          </a:p>
        </p:txBody>
      </p:sp>
      <p:sp>
        <p:nvSpPr>
          <p:cNvPr id="489" name="Shape 489"/>
          <p:cNvSpPr txBox="1">
            <a:spLocks noGrp="1"/>
          </p:cNvSpPr>
          <p:nvPr>
            <p:ph type="ftr" sz="quarter" idx="11"/>
          </p:nvPr>
        </p:nvSpPr>
        <p:spPr>
          <a:prstGeom prst="rect">
            <a:avLst/>
          </a:prstGeom>
          <a:noFill/>
          <a:ln>
            <a:noFill/>
          </a:ln>
        </p:spPr>
        <p:txBody>
          <a:bodyPr spcFirstLastPara="1" wrap="square" lIns="121875" tIns="60925" rIns="121875" bIns="60925" anchor="b" anchorCtr="0">
            <a:noAutofit/>
          </a:bodyPr>
          <a:lstStyle/>
          <a:p>
            <a:pPr marL="0" marR="0" lvl="0" indent="0" algn="ctr" rtl="0">
              <a:spcBef>
                <a:spcPts val="0"/>
              </a:spcBef>
              <a:spcAft>
                <a:spcPts val="0"/>
              </a:spcAft>
              <a:buNone/>
            </a:pPr>
            <a:r>
              <a:rPr lang="en-US"/>
              <a:t>© 2018</a:t>
            </a:r>
            <a:r>
              <a:rPr lang="en-US" sz="1800">
                <a:solidFill>
                  <a:srgbClr val="222F28"/>
                </a:solidFill>
                <a:latin typeface="Questrial"/>
                <a:ea typeface="Questrial"/>
                <a:cs typeface="Questrial"/>
                <a:sym typeface="Questrial"/>
              </a:rPr>
              <a:t>, Region One Education Service Center </a:t>
            </a:r>
            <a:endParaRPr sz="1800">
              <a:solidFill>
                <a:srgbClr val="222F28"/>
              </a:solidFill>
              <a:latin typeface="Questrial"/>
              <a:ea typeface="Questrial"/>
              <a:cs typeface="Questrial"/>
              <a:sym typeface="Questrial"/>
            </a:endParaRPr>
          </a:p>
        </p:txBody>
      </p:sp>
      <p:sp>
        <p:nvSpPr>
          <p:cNvPr id="490" name="Shape 490"/>
          <p:cNvSpPr txBox="1">
            <a:spLocks noGrp="1"/>
          </p:cNvSpPr>
          <p:nvPr>
            <p:ph type="sldNum" sz="quarter" idx="12"/>
          </p:nvPr>
        </p:nvSpPr>
        <p:spPr>
          <a:prstGeom prst="rect">
            <a:avLst/>
          </a:prstGeom>
          <a:noFill/>
          <a:ln>
            <a:noFill/>
          </a:ln>
        </p:spPr>
        <p:txBody>
          <a:bodyPr spcFirstLastPara="1" wrap="square" lIns="121875" tIns="60925" rIns="121875" bIns="60925" anchor="b" anchorCtr="0">
            <a:noAutofit/>
          </a:bodyPr>
          <a:lstStyle/>
          <a:p>
            <a:pPr marL="0" lvl="0" indent="0" rtl="0">
              <a:spcBef>
                <a:spcPts val="0"/>
              </a:spcBef>
              <a:spcAft>
                <a:spcPts val="0"/>
              </a:spcAft>
              <a:buClr>
                <a:srgbClr val="000000"/>
              </a:buClr>
              <a:buFont typeface="Arial"/>
              <a:buNone/>
            </a:pPr>
            <a:fld id="{00000000-1234-1234-1234-123412341234}" type="slidenum">
              <a:rPr lang="en-US"/>
              <a:t>42</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Shape 495"/>
          <p:cNvSpPr txBox="1">
            <a:spLocks noGrp="1"/>
          </p:cNvSpPr>
          <p:nvPr>
            <p:ph idx="1"/>
          </p:nvPr>
        </p:nvSpPr>
        <p:spPr>
          <a:xfrm>
            <a:off x="608012" y="1714500"/>
            <a:ext cx="11125200" cy="4940300"/>
          </a:xfrm>
          <a:prstGeom prst="rect">
            <a:avLst/>
          </a:prstGeom>
          <a:noFill/>
          <a:ln>
            <a:noFill/>
          </a:ln>
        </p:spPr>
        <p:txBody>
          <a:bodyPr spcFirstLastPara="1" wrap="square" lIns="121875" tIns="60925" rIns="121875" bIns="60925" anchor="t" anchorCtr="0">
            <a:noAutofit/>
          </a:bodyPr>
          <a:lstStyle/>
          <a:p>
            <a:pPr marL="0" marR="0" lvl="0" indent="0" algn="l" rtl="0">
              <a:lnSpc>
                <a:spcPct val="95000"/>
              </a:lnSpc>
              <a:spcBef>
                <a:spcPts val="0"/>
              </a:spcBef>
              <a:spcAft>
                <a:spcPts val="0"/>
              </a:spcAft>
              <a:buClr>
                <a:srgbClr val="2C7C9F"/>
              </a:buClr>
              <a:buSzPts val="2800"/>
              <a:buFont typeface="Arial"/>
              <a:buNone/>
            </a:pPr>
            <a:r>
              <a:rPr lang="en-US" sz="2800" b="0" i="0" u="none" strike="noStrike" cap="none" dirty="0" err="1">
                <a:latin typeface="Questrial"/>
                <a:ea typeface="Questrial"/>
                <a:cs typeface="Questrial"/>
                <a:sym typeface="Questrial"/>
              </a:rPr>
              <a:t>Respuesta</a:t>
            </a:r>
            <a:r>
              <a:rPr lang="en-US" sz="2800" b="0" i="0" u="none" strike="noStrike" cap="none" dirty="0">
                <a:latin typeface="Questrial"/>
                <a:ea typeface="Questrial"/>
                <a:cs typeface="Questrial"/>
                <a:sym typeface="Questrial"/>
              </a:rPr>
              <a:t> a </a:t>
            </a:r>
            <a:r>
              <a:rPr lang="en-US" sz="2800" b="0" i="0" u="none" strike="noStrike" cap="none" dirty="0" err="1">
                <a:latin typeface="Questrial"/>
                <a:ea typeface="Questrial"/>
                <a:cs typeface="Questrial"/>
                <a:sym typeface="Questrial"/>
              </a:rPr>
              <a:t>una</a:t>
            </a:r>
            <a:r>
              <a:rPr lang="en-US" sz="2800" b="0" i="0" u="none" strike="noStrike" cap="none" dirty="0">
                <a:latin typeface="Questrial"/>
                <a:ea typeface="Questrial"/>
                <a:cs typeface="Questrial"/>
                <a:sym typeface="Questrial"/>
              </a:rPr>
              <a:t> carta, un </a:t>
            </a:r>
            <a:r>
              <a:rPr lang="en-US" sz="2800" b="0" i="0" u="none" strike="noStrike" cap="none" dirty="0" err="1">
                <a:latin typeface="Questrial"/>
                <a:ea typeface="Questrial"/>
                <a:cs typeface="Questrial"/>
                <a:sym typeface="Questrial"/>
              </a:rPr>
              <a:t>memorando</a:t>
            </a:r>
            <a:r>
              <a:rPr lang="en-US" sz="2800" b="0" i="0" u="none" strike="noStrike" cap="none" dirty="0">
                <a:latin typeface="Questrial"/>
                <a:ea typeface="Questrial"/>
                <a:cs typeface="Questrial"/>
                <a:sym typeface="Questrial"/>
              </a:rPr>
              <a:t> o un </a:t>
            </a:r>
            <a:r>
              <a:rPr lang="en-US" sz="2800" b="1" i="1" u="none" strike="noStrike" cap="none" dirty="0" err="1">
                <a:latin typeface="Questrial"/>
                <a:ea typeface="Questrial"/>
                <a:cs typeface="Questrial"/>
                <a:sym typeface="Questrial"/>
              </a:rPr>
              <a:t>mensaje</a:t>
            </a:r>
            <a:r>
              <a:rPr lang="en-US" sz="2800" b="1" i="1" u="none" strike="noStrike" cap="none" dirty="0">
                <a:latin typeface="Questrial"/>
                <a:ea typeface="Questrial"/>
                <a:cs typeface="Questrial"/>
                <a:sym typeface="Questrial"/>
              </a:rPr>
              <a:t> </a:t>
            </a:r>
            <a:r>
              <a:rPr lang="en-US" sz="2800" b="1" i="1" u="none" strike="noStrike" cap="none" dirty="0" err="1">
                <a:sym typeface="Questrial"/>
              </a:rPr>
              <a:t>electrónico</a:t>
            </a:r>
            <a:endParaRPr dirty="0"/>
          </a:p>
          <a:p>
            <a:pPr marL="0" marR="0" lvl="0" indent="0" algn="l" rtl="0">
              <a:lnSpc>
                <a:spcPct val="95000"/>
              </a:lnSpc>
              <a:spcBef>
                <a:spcPts val="1866"/>
              </a:spcBef>
              <a:spcAft>
                <a:spcPts val="2100"/>
              </a:spcAft>
              <a:buClr>
                <a:srgbClr val="056E9F"/>
              </a:buClr>
              <a:buSzPts val="2400"/>
              <a:buFont typeface="Arial"/>
              <a:buNone/>
            </a:pPr>
            <a:r>
              <a:rPr lang="en-US" sz="2400" b="0" i="0" u="none" strike="noStrike" cap="none" dirty="0" err="1">
                <a:latin typeface="Questrial"/>
                <a:ea typeface="Questrial"/>
                <a:cs typeface="Questrial"/>
                <a:sym typeface="Questrial"/>
              </a:rPr>
              <a:t>Imagínese</a:t>
            </a:r>
            <a:r>
              <a:rPr lang="en-US" sz="2400" b="0" i="0" u="none" strike="noStrike" cap="none" dirty="0">
                <a:latin typeface="Questrial"/>
                <a:ea typeface="Questrial"/>
                <a:cs typeface="Questrial"/>
                <a:sym typeface="Questrial"/>
              </a:rPr>
              <a:t> que </a:t>
            </a:r>
            <a:r>
              <a:rPr lang="en-US" sz="2400" b="0" i="0" u="none" strike="noStrike" cap="none" dirty="0" err="1">
                <a:latin typeface="Questrial"/>
                <a:ea typeface="Questrial"/>
                <a:cs typeface="Questrial"/>
                <a:sym typeface="Questrial"/>
              </a:rPr>
              <a:t>es</a:t>
            </a:r>
            <a:r>
              <a:rPr lang="en-US" sz="2400" b="0" i="0" u="none" strike="noStrike" cap="none" dirty="0">
                <a:latin typeface="Questrial"/>
                <a:ea typeface="Questrial"/>
                <a:cs typeface="Questrial"/>
                <a:sym typeface="Questrial"/>
              </a:rPr>
              <a:t> un maestro </a:t>
            </a:r>
            <a:r>
              <a:rPr lang="en-US" sz="2400" b="0" i="0" u="none" strike="noStrike" cap="none" dirty="0" err="1">
                <a:latin typeface="Questrial"/>
                <a:ea typeface="Questrial"/>
                <a:cs typeface="Questrial"/>
                <a:sym typeface="Questrial"/>
              </a:rPr>
              <a:t>en</a:t>
            </a:r>
            <a:r>
              <a:rPr lang="en-US" sz="2400" b="0" i="0" u="none" strike="noStrike" cap="none" dirty="0">
                <a:latin typeface="Questrial"/>
                <a:ea typeface="Questrial"/>
                <a:cs typeface="Questrial"/>
                <a:sym typeface="Questrial"/>
              </a:rPr>
              <a:t> </a:t>
            </a:r>
            <a:r>
              <a:rPr lang="en-US" sz="2400" b="0" i="0" u="none" strike="noStrike" cap="none" dirty="0" err="1">
                <a:latin typeface="Questrial"/>
                <a:ea typeface="Questrial"/>
                <a:cs typeface="Questrial"/>
                <a:sym typeface="Questrial"/>
              </a:rPr>
              <a:t>una</a:t>
            </a:r>
            <a:r>
              <a:rPr lang="en-US" sz="2400" b="0" i="0" u="none" strike="noStrike" cap="none" dirty="0">
                <a:latin typeface="Questrial"/>
                <a:ea typeface="Questrial"/>
                <a:cs typeface="Questrial"/>
                <a:sym typeface="Questrial"/>
              </a:rPr>
              <a:t> </a:t>
            </a:r>
            <a:r>
              <a:rPr lang="en-US" sz="2400" b="0" i="0" u="none" strike="noStrike" cap="none" dirty="0" err="1">
                <a:latin typeface="Questrial"/>
                <a:ea typeface="Questrial"/>
                <a:cs typeface="Questrial"/>
                <a:sym typeface="Questrial"/>
              </a:rPr>
              <a:t>clase</a:t>
            </a:r>
            <a:r>
              <a:rPr lang="en-US" sz="2400" b="0" i="0" u="none" strike="noStrike" cap="none" dirty="0">
                <a:latin typeface="Questrial"/>
                <a:ea typeface="Questrial"/>
                <a:cs typeface="Questrial"/>
                <a:sym typeface="Questrial"/>
              </a:rPr>
              <a:t> </a:t>
            </a:r>
            <a:r>
              <a:rPr lang="en-US" sz="2400" b="0" i="0" u="none" strike="noStrike" cap="none" dirty="0" err="1">
                <a:latin typeface="Questrial"/>
                <a:ea typeface="Questrial"/>
                <a:cs typeface="Questrial"/>
                <a:sym typeface="Questrial"/>
              </a:rPr>
              <a:t>bilingüe</a:t>
            </a:r>
            <a:r>
              <a:rPr lang="en-US" sz="2400" b="0" i="0" u="none" strike="noStrike" cap="none" dirty="0">
                <a:latin typeface="Questrial"/>
                <a:ea typeface="Questrial"/>
                <a:cs typeface="Questrial"/>
                <a:sym typeface="Questrial"/>
              </a:rPr>
              <a:t> y le </a:t>
            </a:r>
            <a:r>
              <a:rPr lang="en-US" sz="2400" b="0" i="0" u="none" strike="noStrike" cap="none" dirty="0" err="1">
                <a:latin typeface="Questrial"/>
                <a:ea typeface="Questrial"/>
                <a:cs typeface="Questrial"/>
                <a:sym typeface="Questrial"/>
              </a:rPr>
              <a:t>escribé</a:t>
            </a:r>
            <a:r>
              <a:rPr lang="en-US" sz="2400" b="0" i="0" u="none" strike="noStrike" cap="none" dirty="0">
                <a:latin typeface="Questrial"/>
                <a:ea typeface="Questrial"/>
                <a:cs typeface="Questrial"/>
                <a:sym typeface="Questrial"/>
              </a:rPr>
              <a:t> </a:t>
            </a:r>
            <a:r>
              <a:rPr lang="en-US" sz="2400" b="0" i="0" u="none" strike="noStrike" cap="none" dirty="0" err="1">
                <a:latin typeface="Questrial"/>
                <a:ea typeface="Questrial"/>
                <a:cs typeface="Questrial"/>
                <a:sym typeface="Questrial"/>
              </a:rPr>
              <a:t>uno</a:t>
            </a:r>
            <a:r>
              <a:rPr lang="en-US" sz="2400" b="0" i="0" u="none" strike="noStrike" cap="none" dirty="0">
                <a:latin typeface="Questrial"/>
                <a:ea typeface="Questrial"/>
                <a:cs typeface="Questrial"/>
                <a:sym typeface="Questrial"/>
              </a:rPr>
              <a:t> de  </a:t>
            </a:r>
            <a:r>
              <a:rPr lang="en-US" sz="2400" b="0" i="0" u="none" strike="noStrike" cap="none" dirty="0" err="1">
                <a:latin typeface="Questrial"/>
                <a:ea typeface="Questrial"/>
                <a:cs typeface="Questrial"/>
                <a:sym typeface="Questrial"/>
              </a:rPr>
              <a:t>los</a:t>
            </a:r>
            <a:r>
              <a:rPr lang="en-US" sz="2400" b="0" i="0" u="none" strike="noStrike" cap="none" dirty="0">
                <a:latin typeface="Questrial"/>
                <a:ea typeface="Questrial"/>
                <a:cs typeface="Questrial"/>
                <a:sym typeface="Questrial"/>
              </a:rPr>
              <a:t> padres.  </a:t>
            </a:r>
            <a:r>
              <a:rPr lang="en-US" sz="2400" b="0" i="0" u="none" strike="noStrike" cap="none" dirty="0" err="1">
                <a:latin typeface="Questrial"/>
                <a:ea typeface="Questrial"/>
                <a:cs typeface="Questrial"/>
                <a:sym typeface="Questrial"/>
              </a:rPr>
              <a:t>Indican</a:t>
            </a:r>
            <a:r>
              <a:rPr lang="en-US" sz="2400" b="0" i="0" u="none" strike="noStrike" cap="none" dirty="0">
                <a:latin typeface="Questrial"/>
                <a:ea typeface="Questrial"/>
                <a:cs typeface="Questrial"/>
                <a:sym typeface="Questrial"/>
              </a:rPr>
              <a:t> que </a:t>
            </a:r>
            <a:r>
              <a:rPr lang="en-US" sz="2400" b="0" i="0" u="none" strike="noStrike" cap="none" dirty="0" err="1">
                <a:latin typeface="Questrial"/>
                <a:ea typeface="Questrial"/>
                <a:cs typeface="Questrial"/>
                <a:sym typeface="Questrial"/>
              </a:rPr>
              <a:t>tienen</a:t>
            </a:r>
            <a:r>
              <a:rPr lang="en-US" sz="2400" b="0" i="0" u="none" strike="noStrike" cap="none" dirty="0">
                <a:latin typeface="Questrial"/>
                <a:ea typeface="Questrial"/>
                <a:cs typeface="Questrial"/>
                <a:sym typeface="Questrial"/>
              </a:rPr>
              <a:t> </a:t>
            </a:r>
            <a:r>
              <a:rPr lang="en-US" sz="2400" b="0" i="0" u="none" strike="noStrike" cap="none" dirty="0" err="1">
                <a:latin typeface="Questrial"/>
                <a:ea typeface="Questrial"/>
                <a:cs typeface="Questrial"/>
                <a:sym typeface="Questrial"/>
              </a:rPr>
              <a:t>algunas</a:t>
            </a:r>
            <a:r>
              <a:rPr lang="en-US" sz="2400" b="0" i="0" u="none" strike="noStrike" cap="none" dirty="0">
                <a:latin typeface="Questrial"/>
                <a:ea typeface="Questrial"/>
                <a:cs typeface="Questrial"/>
                <a:sym typeface="Questrial"/>
              </a:rPr>
              <a:t> </a:t>
            </a:r>
            <a:r>
              <a:rPr lang="en-US" sz="2400" b="0" i="0" u="none" strike="noStrike" cap="none" dirty="0" err="1">
                <a:latin typeface="Questrial"/>
                <a:ea typeface="Questrial"/>
                <a:cs typeface="Questrial"/>
                <a:sym typeface="Questrial"/>
              </a:rPr>
              <a:t>preocupaciones</a:t>
            </a:r>
            <a:r>
              <a:rPr lang="en-US" sz="2400" b="0" i="0" u="none" strike="noStrike" cap="none" dirty="0">
                <a:latin typeface="Questrial"/>
                <a:ea typeface="Questrial"/>
                <a:cs typeface="Questrial"/>
                <a:sym typeface="Questrial"/>
              </a:rPr>
              <a:t> </a:t>
            </a:r>
            <a:r>
              <a:rPr lang="en-US" sz="2400" b="0" i="0" u="none" strike="noStrike" cap="none" dirty="0" err="1">
                <a:latin typeface="Questrial"/>
                <a:ea typeface="Questrial"/>
                <a:cs typeface="Questrial"/>
                <a:sym typeface="Questrial"/>
              </a:rPr>
              <a:t>sobre</a:t>
            </a:r>
            <a:r>
              <a:rPr lang="en-US" sz="2400" b="0" i="0" u="none" strike="noStrike" cap="none" dirty="0">
                <a:latin typeface="Questrial"/>
                <a:ea typeface="Questrial"/>
                <a:cs typeface="Questrial"/>
                <a:sym typeface="Questrial"/>
              </a:rPr>
              <a:t> el </a:t>
            </a:r>
            <a:r>
              <a:rPr lang="en-US" sz="2400" b="0" i="0" u="none" strike="noStrike" cap="none" dirty="0" err="1">
                <a:latin typeface="Questrial"/>
                <a:ea typeface="Questrial"/>
                <a:cs typeface="Questrial"/>
                <a:sym typeface="Questrial"/>
              </a:rPr>
              <a:t>programa</a:t>
            </a:r>
            <a:r>
              <a:rPr lang="en-US" sz="2400" b="0" i="0" u="none" strike="noStrike" cap="none" dirty="0">
                <a:latin typeface="Questrial"/>
                <a:ea typeface="Questrial"/>
                <a:cs typeface="Questrial"/>
                <a:sym typeface="Questrial"/>
              </a:rPr>
              <a:t> de </a:t>
            </a:r>
            <a:r>
              <a:rPr lang="en-US" sz="2400" b="0" i="0" u="none" strike="noStrike" cap="none" dirty="0" err="1">
                <a:latin typeface="Questrial"/>
                <a:ea typeface="Questrial"/>
                <a:cs typeface="Questrial"/>
                <a:sym typeface="Questrial"/>
              </a:rPr>
              <a:t>doble</a:t>
            </a:r>
            <a:r>
              <a:rPr lang="en-US" sz="2400" b="0" i="0" u="none" strike="noStrike" cap="none" dirty="0">
                <a:latin typeface="Questrial"/>
                <a:ea typeface="Questrial"/>
                <a:cs typeface="Questrial"/>
                <a:sym typeface="Questrial"/>
              </a:rPr>
              <a:t> </a:t>
            </a:r>
            <a:r>
              <a:rPr lang="en-US" sz="2400" b="0" i="0" u="none" strike="noStrike" cap="none" dirty="0" err="1">
                <a:latin typeface="Questrial"/>
                <a:ea typeface="Questrial"/>
                <a:cs typeface="Questrial"/>
                <a:sym typeface="Questrial"/>
              </a:rPr>
              <a:t>inmersión</a:t>
            </a:r>
            <a:r>
              <a:rPr lang="en-US" sz="2400" b="0" i="0" u="none" strike="noStrike" cap="none" dirty="0">
                <a:latin typeface="Questrial"/>
                <a:ea typeface="Questrial"/>
                <a:cs typeface="Questrial"/>
                <a:sym typeface="Questrial"/>
              </a:rPr>
              <a:t> y que no </a:t>
            </a:r>
            <a:r>
              <a:rPr lang="en-US" sz="2400" b="0" i="0" u="none" strike="noStrike" cap="none" dirty="0" err="1">
                <a:latin typeface="Questrial"/>
                <a:ea typeface="Questrial"/>
                <a:cs typeface="Questrial"/>
                <a:sym typeface="Questrial"/>
              </a:rPr>
              <a:t>pueden</a:t>
            </a:r>
            <a:r>
              <a:rPr lang="en-US" sz="2400" b="0" i="0" u="none" strike="noStrike" cap="none" dirty="0">
                <a:latin typeface="Questrial"/>
                <a:ea typeface="Questrial"/>
                <a:cs typeface="Questrial"/>
                <a:sym typeface="Questrial"/>
              </a:rPr>
              <a:t> </a:t>
            </a:r>
            <a:r>
              <a:rPr lang="en-US" sz="2400" b="0" i="0" u="none" strike="noStrike" cap="none" dirty="0" err="1">
                <a:latin typeface="Questrial"/>
                <a:ea typeface="Questrial"/>
                <a:cs typeface="Questrial"/>
                <a:sym typeface="Questrial"/>
              </a:rPr>
              <a:t>ver</a:t>
            </a:r>
            <a:r>
              <a:rPr lang="en-US" sz="2400" b="0" i="0" u="none" strike="noStrike" cap="none" dirty="0">
                <a:latin typeface="Questrial"/>
                <a:ea typeface="Questrial"/>
                <a:cs typeface="Questrial"/>
                <a:sym typeface="Questrial"/>
              </a:rPr>
              <a:t> </a:t>
            </a:r>
            <a:r>
              <a:rPr lang="en-US" sz="2400" b="0" i="0" u="none" strike="noStrike" cap="none" dirty="0" err="1">
                <a:latin typeface="Questrial"/>
                <a:ea typeface="Questrial"/>
                <a:cs typeface="Questrial"/>
                <a:sym typeface="Questrial"/>
              </a:rPr>
              <a:t>los</a:t>
            </a:r>
            <a:r>
              <a:rPr lang="en-US" sz="2400" b="0" i="0" u="none" strike="noStrike" cap="none" dirty="0">
                <a:latin typeface="Questrial"/>
                <a:ea typeface="Questrial"/>
                <a:cs typeface="Questrial"/>
                <a:sym typeface="Questrial"/>
              </a:rPr>
              <a:t> </a:t>
            </a:r>
            <a:r>
              <a:rPr lang="en-US" sz="2400" b="0" i="0" u="none" strike="noStrike" cap="none" dirty="0" err="1">
                <a:latin typeface="Questrial"/>
                <a:ea typeface="Questrial"/>
                <a:cs typeface="Questrial"/>
                <a:sym typeface="Questrial"/>
              </a:rPr>
              <a:t>logros</a:t>
            </a:r>
            <a:r>
              <a:rPr lang="en-US" sz="2400" b="0" i="0" u="none" strike="noStrike" cap="none" dirty="0">
                <a:latin typeface="Questrial"/>
                <a:ea typeface="Questrial"/>
                <a:cs typeface="Questrial"/>
                <a:sym typeface="Questrial"/>
              </a:rPr>
              <a:t> </a:t>
            </a:r>
            <a:r>
              <a:rPr lang="en-US" sz="2400" b="0" i="0" u="none" strike="noStrike" cap="none" dirty="0" err="1">
                <a:latin typeface="Questrial"/>
                <a:ea typeface="Questrial"/>
                <a:cs typeface="Questrial"/>
                <a:sym typeface="Questrial"/>
              </a:rPr>
              <a:t>académicos</a:t>
            </a:r>
            <a:r>
              <a:rPr lang="en-US" sz="2400" b="0" i="0" u="none" strike="noStrike" cap="none" dirty="0">
                <a:latin typeface="Questrial"/>
                <a:ea typeface="Questrial"/>
                <a:cs typeface="Questrial"/>
                <a:sym typeface="Questrial"/>
              </a:rPr>
              <a:t> y </a:t>
            </a:r>
            <a:r>
              <a:rPr lang="en-US" sz="2400" b="0" i="0" u="none" strike="noStrike" cap="none" dirty="0" err="1">
                <a:latin typeface="Questrial"/>
                <a:ea typeface="Questrial"/>
                <a:cs typeface="Questrial"/>
                <a:sym typeface="Questrial"/>
              </a:rPr>
              <a:t>ningún</a:t>
            </a:r>
            <a:r>
              <a:rPr lang="en-US" sz="2400" b="0" i="0" u="none" strike="noStrike" cap="none" dirty="0">
                <a:latin typeface="Questrial"/>
                <a:ea typeface="Questrial"/>
                <a:cs typeface="Questrial"/>
                <a:sym typeface="Questrial"/>
              </a:rPr>
              <a:t> </a:t>
            </a:r>
            <a:r>
              <a:rPr lang="en-US" sz="2400" b="0" i="0" u="none" strike="noStrike" cap="none" dirty="0" err="1">
                <a:latin typeface="Questrial"/>
                <a:ea typeface="Questrial"/>
                <a:cs typeface="Questrial"/>
                <a:sym typeface="Questrial"/>
              </a:rPr>
              <a:t>avance</a:t>
            </a:r>
            <a:r>
              <a:rPr lang="en-US" sz="2400" b="0" i="0" u="none" strike="noStrike" cap="none" dirty="0">
                <a:latin typeface="Questrial"/>
                <a:ea typeface="Questrial"/>
                <a:cs typeface="Questrial"/>
                <a:sym typeface="Questrial"/>
              </a:rPr>
              <a:t> </a:t>
            </a:r>
            <a:r>
              <a:rPr lang="en-US" sz="2400" b="0" i="0" u="none" strike="noStrike" cap="none" dirty="0" err="1">
                <a:latin typeface="Questrial"/>
                <a:ea typeface="Questrial"/>
                <a:cs typeface="Questrial"/>
                <a:sym typeface="Questrial"/>
              </a:rPr>
              <a:t>en</a:t>
            </a:r>
            <a:r>
              <a:rPr lang="en-US" sz="2400" b="0" i="0" u="none" strike="noStrike" cap="none" dirty="0">
                <a:latin typeface="Questrial"/>
                <a:ea typeface="Questrial"/>
                <a:cs typeface="Questrial"/>
                <a:sym typeface="Questrial"/>
              </a:rPr>
              <a:t> el </a:t>
            </a:r>
            <a:r>
              <a:rPr lang="en-US" sz="2400" b="0" i="0" u="none" strike="noStrike" cap="none" dirty="0" err="1">
                <a:latin typeface="Questrial"/>
                <a:ea typeface="Questrial"/>
                <a:cs typeface="Questrial"/>
                <a:sym typeface="Questrial"/>
              </a:rPr>
              <a:t>inglés</a:t>
            </a:r>
            <a:r>
              <a:rPr lang="en-US" sz="2400" b="0" i="0" u="none" strike="noStrike" cap="none" dirty="0">
                <a:latin typeface="Questrial"/>
                <a:ea typeface="Questrial"/>
                <a:cs typeface="Questrial"/>
                <a:sym typeface="Questrial"/>
              </a:rPr>
              <a:t>.  </a:t>
            </a:r>
            <a:r>
              <a:rPr lang="en-US" sz="2400" b="0" i="0" u="none" strike="noStrike" cap="none" dirty="0" err="1">
                <a:latin typeface="Questrial"/>
                <a:ea typeface="Questrial"/>
                <a:cs typeface="Questrial"/>
                <a:sym typeface="Questrial"/>
              </a:rPr>
              <a:t>Escriba</a:t>
            </a:r>
            <a:r>
              <a:rPr lang="en-US" sz="2400" b="0" i="0" u="none" strike="noStrike" cap="none" dirty="0">
                <a:latin typeface="Questrial"/>
                <a:ea typeface="Questrial"/>
                <a:cs typeface="Questrial"/>
                <a:sym typeface="Questrial"/>
              </a:rPr>
              <a:t> </a:t>
            </a:r>
            <a:r>
              <a:rPr lang="en-US" sz="2400" b="0" i="0" u="none" strike="noStrike" cap="none" dirty="0" err="1">
                <a:latin typeface="Questrial"/>
                <a:ea typeface="Questrial"/>
                <a:cs typeface="Questrial"/>
                <a:sym typeface="Questrial"/>
              </a:rPr>
              <a:t>su</a:t>
            </a:r>
            <a:r>
              <a:rPr lang="en-US" sz="2400" b="0" i="0" u="none" strike="noStrike" cap="none" dirty="0">
                <a:latin typeface="Questrial"/>
                <a:ea typeface="Questrial"/>
                <a:cs typeface="Questrial"/>
                <a:sym typeface="Questrial"/>
              </a:rPr>
              <a:t> </a:t>
            </a:r>
            <a:r>
              <a:rPr lang="en-US" sz="2400" b="0" i="0" u="none" strike="noStrike" cap="none" dirty="0" err="1">
                <a:latin typeface="Questrial"/>
                <a:ea typeface="Questrial"/>
                <a:cs typeface="Questrial"/>
                <a:sym typeface="Questrial"/>
              </a:rPr>
              <a:t>respuesta</a:t>
            </a:r>
            <a:r>
              <a:rPr lang="en-US" sz="2400" b="0" i="0" u="none" strike="noStrike" cap="none" dirty="0">
                <a:latin typeface="Questrial"/>
                <a:ea typeface="Questrial"/>
                <a:cs typeface="Questrial"/>
                <a:sym typeface="Questrial"/>
              </a:rPr>
              <a:t> al </a:t>
            </a:r>
            <a:r>
              <a:rPr lang="en-US" sz="2400" b="0" i="0" u="none" strike="noStrike" cap="none" dirty="0" err="1">
                <a:latin typeface="Questrial"/>
                <a:ea typeface="Questrial"/>
                <a:cs typeface="Questrial"/>
                <a:sym typeface="Questrial"/>
              </a:rPr>
              <a:t>mensaje</a:t>
            </a:r>
            <a:r>
              <a:rPr lang="en-US" sz="2400" b="0" i="0" u="none" strike="noStrike" cap="none" dirty="0">
                <a:latin typeface="Questrial"/>
                <a:ea typeface="Questrial"/>
                <a:cs typeface="Questrial"/>
                <a:sym typeface="Questrial"/>
              </a:rPr>
              <a:t> </a:t>
            </a:r>
            <a:r>
              <a:rPr lang="en-US" sz="2400" b="0" i="0" u="none" strike="noStrike" cap="none" dirty="0" err="1">
                <a:latin typeface="Questrial"/>
                <a:ea typeface="Questrial"/>
                <a:cs typeface="Questrial"/>
                <a:sym typeface="Questrial"/>
              </a:rPr>
              <a:t>dando</a:t>
            </a:r>
            <a:r>
              <a:rPr lang="en-US" sz="2400" b="0" i="0" u="none" strike="noStrike" cap="none" dirty="0">
                <a:latin typeface="Questrial"/>
                <a:ea typeface="Questrial"/>
                <a:cs typeface="Questrial"/>
                <a:sym typeface="Questrial"/>
              </a:rPr>
              <a:t> </a:t>
            </a:r>
            <a:r>
              <a:rPr lang="en-US" sz="2400" b="0" i="0" u="none" strike="noStrike" cap="none" dirty="0" err="1">
                <a:latin typeface="Questrial"/>
                <a:ea typeface="Questrial"/>
                <a:cs typeface="Questrial"/>
                <a:sym typeface="Questrial"/>
              </a:rPr>
              <a:t>detalles</a:t>
            </a:r>
            <a:r>
              <a:rPr lang="en-US" sz="2400" b="0" i="0" u="none" strike="noStrike" cap="none" dirty="0">
                <a:latin typeface="Questrial"/>
                <a:ea typeface="Questrial"/>
                <a:cs typeface="Questrial"/>
                <a:sym typeface="Questrial"/>
              </a:rPr>
              <a:t> de </a:t>
            </a:r>
            <a:r>
              <a:rPr lang="en-US" sz="2400" b="0" i="0" u="none" strike="noStrike" cap="none" dirty="0" err="1">
                <a:latin typeface="Questrial"/>
                <a:ea typeface="Questrial"/>
                <a:cs typeface="Questrial"/>
                <a:sym typeface="Questrial"/>
              </a:rPr>
              <a:t>los</a:t>
            </a:r>
            <a:r>
              <a:rPr lang="en-US" sz="2400" b="0" i="0" u="none" strike="noStrike" cap="none" dirty="0">
                <a:latin typeface="Questrial"/>
                <a:ea typeface="Questrial"/>
                <a:cs typeface="Questrial"/>
                <a:sym typeface="Questrial"/>
              </a:rPr>
              <a:t> </a:t>
            </a:r>
            <a:r>
              <a:rPr lang="en-US" sz="2400" b="0" i="0" u="none" strike="noStrike" cap="none" dirty="0" err="1">
                <a:latin typeface="Questrial"/>
                <a:ea typeface="Questrial"/>
                <a:cs typeface="Questrial"/>
                <a:sym typeface="Questrial"/>
              </a:rPr>
              <a:t>beneficios</a:t>
            </a:r>
            <a:r>
              <a:rPr lang="en-US" sz="2400" b="0" i="0" u="none" strike="noStrike" cap="none" dirty="0">
                <a:latin typeface="Questrial"/>
                <a:ea typeface="Questrial"/>
                <a:cs typeface="Questrial"/>
                <a:sym typeface="Questrial"/>
              </a:rPr>
              <a:t> del </a:t>
            </a:r>
            <a:r>
              <a:rPr lang="en-US" sz="2400" b="0" i="0" u="none" strike="noStrike" cap="none" dirty="0" err="1">
                <a:latin typeface="Questrial"/>
                <a:ea typeface="Questrial"/>
                <a:cs typeface="Questrial"/>
                <a:sym typeface="Questrial"/>
              </a:rPr>
              <a:t>programa</a:t>
            </a:r>
            <a:r>
              <a:rPr lang="en-US" sz="2400" b="0" i="0" u="none" strike="noStrike" cap="none" dirty="0">
                <a:latin typeface="Questrial"/>
                <a:ea typeface="Questrial"/>
                <a:cs typeface="Questrial"/>
                <a:sym typeface="Questrial"/>
              </a:rPr>
              <a:t> de </a:t>
            </a:r>
            <a:r>
              <a:rPr lang="en-US" sz="2400" b="0" i="0" u="none" strike="noStrike" cap="none" dirty="0" err="1">
                <a:latin typeface="Questrial"/>
                <a:ea typeface="Questrial"/>
                <a:cs typeface="Questrial"/>
                <a:sym typeface="Questrial"/>
              </a:rPr>
              <a:t>doble</a:t>
            </a:r>
            <a:r>
              <a:rPr lang="en-US" sz="2400" b="0" i="0" u="none" strike="noStrike" cap="none" dirty="0">
                <a:latin typeface="Questrial"/>
                <a:ea typeface="Questrial"/>
                <a:cs typeface="Questrial"/>
                <a:sym typeface="Questrial"/>
              </a:rPr>
              <a:t> </a:t>
            </a:r>
            <a:r>
              <a:rPr lang="en-US" sz="2400" b="0" i="0" u="none" strike="noStrike" cap="none" dirty="0" err="1">
                <a:latin typeface="Questrial"/>
                <a:ea typeface="Questrial"/>
                <a:cs typeface="Questrial"/>
                <a:sym typeface="Questrial"/>
              </a:rPr>
              <a:t>inmersión</a:t>
            </a:r>
            <a:r>
              <a:rPr lang="en-US" sz="2400" b="0" i="0" u="none" strike="noStrike" cap="none" dirty="0">
                <a:latin typeface="Questrial"/>
                <a:ea typeface="Questrial"/>
                <a:cs typeface="Questrial"/>
                <a:sym typeface="Questrial"/>
              </a:rPr>
              <a:t> y </a:t>
            </a:r>
            <a:r>
              <a:rPr lang="en-US" sz="2400" b="0" i="0" u="none" strike="noStrike" cap="none" dirty="0" err="1">
                <a:latin typeface="Questrial"/>
                <a:ea typeface="Questrial"/>
                <a:cs typeface="Questrial"/>
                <a:sym typeface="Questrial"/>
              </a:rPr>
              <a:t>como</a:t>
            </a:r>
            <a:r>
              <a:rPr lang="en-US" sz="2400" b="0" i="0" u="none" strike="noStrike" cap="none" dirty="0">
                <a:latin typeface="Questrial"/>
                <a:ea typeface="Questrial"/>
                <a:cs typeface="Questrial"/>
                <a:sym typeface="Questrial"/>
              </a:rPr>
              <a:t> </a:t>
            </a:r>
            <a:r>
              <a:rPr lang="en-US" sz="2400" b="0" i="0" u="none" strike="noStrike" cap="none" dirty="0" err="1">
                <a:latin typeface="Questrial"/>
                <a:ea typeface="Questrial"/>
                <a:cs typeface="Questrial"/>
                <a:sym typeface="Questrial"/>
              </a:rPr>
              <a:t>su</a:t>
            </a:r>
            <a:r>
              <a:rPr lang="en-US" sz="2400" b="0" i="0" u="none" strike="noStrike" cap="none" dirty="0">
                <a:latin typeface="Questrial"/>
                <a:ea typeface="Questrial"/>
                <a:cs typeface="Questrial"/>
                <a:sym typeface="Questrial"/>
              </a:rPr>
              <a:t> </a:t>
            </a:r>
            <a:r>
              <a:rPr lang="en-US" sz="2400" b="0" i="0" u="none" strike="noStrike" cap="none" dirty="0" err="1">
                <a:latin typeface="Questrial"/>
                <a:ea typeface="Questrial"/>
                <a:cs typeface="Questrial"/>
                <a:sym typeface="Questrial"/>
              </a:rPr>
              <a:t>clase</a:t>
            </a:r>
            <a:r>
              <a:rPr lang="en-US" sz="2400" b="0" i="0" u="none" strike="noStrike" cap="none" dirty="0">
                <a:latin typeface="Questrial"/>
                <a:ea typeface="Questrial"/>
                <a:cs typeface="Questrial"/>
                <a:sym typeface="Questrial"/>
              </a:rPr>
              <a:t> </a:t>
            </a:r>
            <a:r>
              <a:rPr lang="en-US" sz="2400" b="0" i="0" u="none" strike="noStrike" cap="none" dirty="0" err="1">
                <a:latin typeface="Questrial"/>
                <a:ea typeface="Questrial"/>
                <a:cs typeface="Questrial"/>
                <a:sym typeface="Questrial"/>
              </a:rPr>
              <a:t>apoyará</a:t>
            </a:r>
            <a:r>
              <a:rPr lang="en-US" sz="2400" b="0" i="0" u="none" strike="noStrike" cap="none" dirty="0">
                <a:latin typeface="Questrial"/>
                <a:ea typeface="Questrial"/>
                <a:cs typeface="Questrial"/>
                <a:sym typeface="Questrial"/>
              </a:rPr>
              <a:t> la </a:t>
            </a:r>
            <a:r>
              <a:rPr lang="en-US" sz="2400" b="0" i="0" u="none" strike="noStrike" cap="none" dirty="0" err="1">
                <a:latin typeface="Questrial"/>
                <a:ea typeface="Questrial"/>
                <a:cs typeface="Questrial"/>
                <a:sym typeface="Questrial"/>
              </a:rPr>
              <a:t>adquisición</a:t>
            </a:r>
            <a:r>
              <a:rPr lang="en-US" sz="2400" b="0" i="0" u="none" strike="noStrike" cap="none" dirty="0">
                <a:latin typeface="Questrial"/>
                <a:ea typeface="Questrial"/>
                <a:cs typeface="Questrial"/>
                <a:sym typeface="Questrial"/>
              </a:rPr>
              <a:t> del </a:t>
            </a:r>
            <a:r>
              <a:rPr lang="en-US" sz="2400" b="0" i="0" u="none" strike="noStrike" cap="none" dirty="0" err="1">
                <a:latin typeface="Questrial"/>
                <a:ea typeface="Questrial"/>
                <a:cs typeface="Questrial"/>
                <a:sym typeface="Questrial"/>
              </a:rPr>
              <a:t>inglés</a:t>
            </a:r>
            <a:r>
              <a:rPr lang="en-US" sz="2400" b="0" i="0" u="none" strike="noStrike" cap="none" dirty="0">
                <a:latin typeface="Questrial"/>
                <a:ea typeface="Questrial"/>
                <a:cs typeface="Questrial"/>
                <a:sym typeface="Questrial"/>
              </a:rPr>
              <a:t>. </a:t>
            </a:r>
            <a:endParaRPr dirty="0"/>
          </a:p>
        </p:txBody>
      </p:sp>
      <p:sp>
        <p:nvSpPr>
          <p:cNvPr id="497" name="Shape 497"/>
          <p:cNvSpPr txBox="1">
            <a:spLocks noGrp="1"/>
          </p:cNvSpPr>
          <p:nvPr>
            <p:ph type="ftr" sz="quarter" idx="11"/>
          </p:nvPr>
        </p:nvSpPr>
        <p:spPr>
          <a:prstGeom prst="rect">
            <a:avLst/>
          </a:prstGeom>
          <a:noFill/>
          <a:ln>
            <a:noFill/>
          </a:ln>
        </p:spPr>
        <p:txBody>
          <a:bodyPr spcFirstLastPara="1" wrap="square" lIns="121875" tIns="60925" rIns="121875" bIns="60925" anchor="b" anchorCtr="0">
            <a:noAutofit/>
          </a:bodyPr>
          <a:lstStyle/>
          <a:p>
            <a:pPr marL="0" marR="0" lvl="0" indent="0" algn="ctr" rtl="0">
              <a:spcBef>
                <a:spcPts val="0"/>
              </a:spcBef>
              <a:spcAft>
                <a:spcPts val="0"/>
              </a:spcAft>
              <a:buNone/>
            </a:pPr>
            <a:r>
              <a:rPr lang="en-US"/>
              <a:t>© 2018</a:t>
            </a:r>
            <a:r>
              <a:rPr lang="en-US" sz="1800">
                <a:solidFill>
                  <a:srgbClr val="222F28"/>
                </a:solidFill>
                <a:latin typeface="Questrial"/>
                <a:ea typeface="Questrial"/>
                <a:cs typeface="Questrial"/>
                <a:sym typeface="Questrial"/>
              </a:rPr>
              <a:t>, Region One Education Service Center </a:t>
            </a:r>
            <a:endParaRPr sz="1800">
              <a:solidFill>
                <a:srgbClr val="222F28"/>
              </a:solidFill>
              <a:latin typeface="Questrial"/>
              <a:ea typeface="Questrial"/>
              <a:cs typeface="Questrial"/>
              <a:sym typeface="Questrial"/>
            </a:endParaRPr>
          </a:p>
        </p:txBody>
      </p:sp>
      <p:sp>
        <p:nvSpPr>
          <p:cNvPr id="498" name="Shape 498"/>
          <p:cNvSpPr txBox="1">
            <a:spLocks noGrp="1"/>
          </p:cNvSpPr>
          <p:nvPr>
            <p:ph type="sldNum" sz="quarter" idx="12"/>
          </p:nvPr>
        </p:nvSpPr>
        <p:spPr>
          <a:prstGeom prst="rect">
            <a:avLst/>
          </a:prstGeom>
          <a:noFill/>
          <a:ln>
            <a:noFill/>
          </a:ln>
        </p:spPr>
        <p:txBody>
          <a:bodyPr spcFirstLastPara="1" wrap="square" lIns="121875" tIns="60925" rIns="121875" bIns="60925" anchor="b" anchorCtr="0">
            <a:noAutofit/>
          </a:bodyPr>
          <a:lstStyle/>
          <a:p>
            <a:pPr marL="0" lvl="0" indent="0" rtl="0">
              <a:spcBef>
                <a:spcPts val="0"/>
              </a:spcBef>
              <a:spcAft>
                <a:spcPts val="0"/>
              </a:spcAft>
              <a:buClr>
                <a:srgbClr val="000000"/>
              </a:buClr>
              <a:buFont typeface="Arial"/>
              <a:buNone/>
            </a:pPr>
            <a:fld id="{00000000-1234-1234-1234-123412341234}" type="slidenum">
              <a:rPr lang="en-US"/>
              <a:t>43</a:t>
            </a:fld>
            <a:endParaRPr/>
          </a:p>
        </p:txBody>
      </p:sp>
      <p:sp>
        <p:nvSpPr>
          <p:cNvPr id="496" name="Shape 496"/>
          <p:cNvSpPr txBox="1"/>
          <p:nvPr/>
        </p:nvSpPr>
        <p:spPr>
          <a:xfrm>
            <a:off x="2055812" y="304800"/>
            <a:ext cx="7716838" cy="6858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rgbClr val="31521B"/>
              </a:buClr>
              <a:buSzPts val="4400"/>
              <a:buFont typeface="Questrial"/>
              <a:buNone/>
            </a:pPr>
            <a:r>
              <a:rPr lang="en-US" sz="4400" b="1">
                <a:solidFill>
                  <a:srgbClr val="31521B"/>
                </a:solidFill>
                <a:latin typeface="Questrial"/>
                <a:ea typeface="Questrial"/>
                <a:cs typeface="Questrial"/>
                <a:sym typeface="Questrial"/>
              </a:rPr>
              <a:t>Expresión escrita (70 min)</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Shape 495"/>
          <p:cNvSpPr txBox="1">
            <a:spLocks noGrp="1"/>
          </p:cNvSpPr>
          <p:nvPr>
            <p:ph idx="1"/>
          </p:nvPr>
        </p:nvSpPr>
        <p:spPr>
          <a:xfrm>
            <a:off x="608012" y="1714500"/>
            <a:ext cx="11125200" cy="4940300"/>
          </a:xfrm>
          <a:prstGeom prst="rect">
            <a:avLst/>
          </a:prstGeom>
          <a:noFill/>
          <a:ln>
            <a:noFill/>
          </a:ln>
        </p:spPr>
        <p:txBody>
          <a:bodyPr spcFirstLastPara="1" wrap="square" lIns="121875" tIns="60925" rIns="121875" bIns="60925" anchor="t" anchorCtr="0">
            <a:noAutofit/>
          </a:bodyPr>
          <a:lstStyle/>
          <a:p>
            <a:pPr marL="0" marR="0" lvl="0" indent="0" algn="l" rtl="0">
              <a:lnSpc>
                <a:spcPct val="95000"/>
              </a:lnSpc>
              <a:spcBef>
                <a:spcPts val="0"/>
              </a:spcBef>
              <a:spcAft>
                <a:spcPts val="0"/>
              </a:spcAft>
              <a:buClr>
                <a:srgbClr val="2C7C9F"/>
              </a:buClr>
              <a:buSzPts val="2800"/>
              <a:buFont typeface="Arial"/>
              <a:buNone/>
            </a:pPr>
            <a:r>
              <a:rPr lang="en-US" sz="2800" b="0" i="0" u="none" strike="noStrike" cap="none" dirty="0" err="1">
                <a:latin typeface="Questrial"/>
                <a:ea typeface="Questrial"/>
                <a:cs typeface="Questrial"/>
                <a:sym typeface="Questrial"/>
              </a:rPr>
              <a:t>Respuesta</a:t>
            </a:r>
            <a:r>
              <a:rPr lang="en-US" sz="2800" b="0" i="0" u="none" strike="noStrike" cap="none" dirty="0">
                <a:latin typeface="Questrial"/>
                <a:ea typeface="Questrial"/>
                <a:cs typeface="Questrial"/>
                <a:sym typeface="Questrial"/>
              </a:rPr>
              <a:t> a </a:t>
            </a:r>
            <a:r>
              <a:rPr lang="en-US" sz="2800" b="0" i="0" u="none" strike="noStrike" cap="none" dirty="0" err="1">
                <a:latin typeface="Questrial"/>
                <a:ea typeface="Questrial"/>
                <a:cs typeface="Questrial"/>
                <a:sym typeface="Questrial"/>
              </a:rPr>
              <a:t>una</a:t>
            </a:r>
            <a:r>
              <a:rPr lang="en-US" sz="2800" b="0" i="0" u="none" strike="noStrike" cap="none" dirty="0">
                <a:latin typeface="Questrial"/>
                <a:ea typeface="Questrial"/>
                <a:cs typeface="Questrial"/>
                <a:sym typeface="Questrial"/>
              </a:rPr>
              <a:t> carta, un </a:t>
            </a:r>
            <a:r>
              <a:rPr lang="en-US" sz="2800" b="0" i="0" u="none" strike="noStrike" cap="none" dirty="0" err="1">
                <a:latin typeface="Questrial"/>
                <a:ea typeface="Questrial"/>
                <a:cs typeface="Questrial"/>
                <a:sym typeface="Questrial"/>
              </a:rPr>
              <a:t>memorando</a:t>
            </a:r>
            <a:r>
              <a:rPr lang="en-US" sz="2800" b="0" i="0" u="none" strike="noStrike" cap="none" dirty="0">
                <a:latin typeface="Questrial"/>
                <a:ea typeface="Questrial"/>
                <a:cs typeface="Questrial"/>
                <a:sym typeface="Questrial"/>
              </a:rPr>
              <a:t> o un </a:t>
            </a:r>
            <a:r>
              <a:rPr lang="en-US" sz="2800" b="1" i="1" u="none" strike="noStrike" cap="none" dirty="0" err="1">
                <a:latin typeface="Questrial"/>
                <a:ea typeface="Questrial"/>
                <a:cs typeface="Questrial"/>
                <a:sym typeface="Questrial"/>
              </a:rPr>
              <a:t>mensaje</a:t>
            </a:r>
            <a:r>
              <a:rPr lang="en-US" sz="2800" b="1" i="1" u="none" strike="noStrike" cap="none" dirty="0">
                <a:latin typeface="Questrial"/>
                <a:ea typeface="Questrial"/>
                <a:cs typeface="Questrial"/>
                <a:sym typeface="Questrial"/>
              </a:rPr>
              <a:t> </a:t>
            </a:r>
            <a:r>
              <a:rPr lang="en-US" sz="2800" b="1" i="1" u="none" strike="noStrike" cap="none" dirty="0" err="1">
                <a:sym typeface="Questrial"/>
              </a:rPr>
              <a:t>electrónico</a:t>
            </a:r>
            <a:endParaRPr dirty="0"/>
          </a:p>
          <a:p>
            <a:pPr marL="0" marR="0" lvl="0" indent="0" algn="l" rtl="0">
              <a:lnSpc>
                <a:spcPct val="95000"/>
              </a:lnSpc>
              <a:spcBef>
                <a:spcPts val="1866"/>
              </a:spcBef>
              <a:spcAft>
                <a:spcPts val="2100"/>
              </a:spcAft>
              <a:buClr>
                <a:srgbClr val="056E9F"/>
              </a:buClr>
              <a:buSzPts val="2400"/>
              <a:buFont typeface="Arial"/>
              <a:buNone/>
            </a:pPr>
            <a:r>
              <a:rPr lang="en-US" sz="2400" b="0" i="0" u="none" strike="noStrike" cap="none" dirty="0" err="1">
                <a:latin typeface="Questrial"/>
                <a:ea typeface="Questrial"/>
                <a:cs typeface="Questrial"/>
                <a:sym typeface="Questrial"/>
              </a:rPr>
              <a:t>Imagínese</a:t>
            </a:r>
            <a:r>
              <a:rPr lang="en-US" sz="2400" b="0" i="0" u="none" strike="noStrike" cap="none" dirty="0">
                <a:latin typeface="Questrial"/>
                <a:ea typeface="Questrial"/>
                <a:cs typeface="Questrial"/>
                <a:sym typeface="Questrial"/>
              </a:rPr>
              <a:t> que </a:t>
            </a:r>
            <a:r>
              <a:rPr lang="en-US" sz="2400" b="0" i="0" u="none" strike="noStrike" cap="none" dirty="0" err="1">
                <a:latin typeface="Questrial"/>
                <a:ea typeface="Questrial"/>
                <a:cs typeface="Questrial"/>
                <a:sym typeface="Questrial"/>
              </a:rPr>
              <a:t>es</a:t>
            </a:r>
            <a:r>
              <a:rPr lang="en-US" sz="2400" b="0" i="0" u="none" strike="noStrike" cap="none" dirty="0">
                <a:latin typeface="Questrial"/>
                <a:ea typeface="Questrial"/>
                <a:cs typeface="Questrial"/>
                <a:sym typeface="Questrial"/>
              </a:rPr>
              <a:t> un maestro </a:t>
            </a:r>
            <a:r>
              <a:rPr lang="en-US" sz="2400" b="0" i="0" u="none" strike="noStrike" cap="none" dirty="0" err="1">
                <a:latin typeface="Questrial"/>
                <a:ea typeface="Questrial"/>
                <a:cs typeface="Questrial"/>
                <a:sym typeface="Questrial"/>
              </a:rPr>
              <a:t>en</a:t>
            </a:r>
            <a:r>
              <a:rPr lang="en-US" sz="2400" b="0" i="0" u="none" strike="noStrike" cap="none" dirty="0">
                <a:latin typeface="Questrial"/>
                <a:ea typeface="Questrial"/>
                <a:cs typeface="Questrial"/>
                <a:sym typeface="Questrial"/>
              </a:rPr>
              <a:t> </a:t>
            </a:r>
            <a:r>
              <a:rPr lang="en-US" sz="2400" b="0" i="0" u="none" strike="noStrike" cap="none" dirty="0" err="1">
                <a:latin typeface="Questrial"/>
                <a:ea typeface="Questrial"/>
                <a:cs typeface="Questrial"/>
                <a:sym typeface="Questrial"/>
              </a:rPr>
              <a:t>una</a:t>
            </a:r>
            <a:r>
              <a:rPr lang="en-US" sz="2400" b="0" i="0" u="none" strike="noStrike" cap="none" dirty="0">
                <a:latin typeface="Questrial"/>
                <a:ea typeface="Questrial"/>
                <a:cs typeface="Questrial"/>
                <a:sym typeface="Questrial"/>
              </a:rPr>
              <a:t> </a:t>
            </a:r>
            <a:r>
              <a:rPr lang="en-US" sz="2400" b="0" i="0" u="none" strike="noStrike" cap="none" dirty="0" err="1">
                <a:latin typeface="Questrial"/>
                <a:ea typeface="Questrial"/>
                <a:cs typeface="Questrial"/>
                <a:sym typeface="Questrial"/>
              </a:rPr>
              <a:t>clase</a:t>
            </a:r>
            <a:r>
              <a:rPr lang="en-US" sz="2400" b="0" i="0" u="none" strike="noStrike" cap="none" dirty="0">
                <a:latin typeface="Questrial"/>
                <a:ea typeface="Questrial"/>
                <a:cs typeface="Questrial"/>
                <a:sym typeface="Questrial"/>
              </a:rPr>
              <a:t> </a:t>
            </a:r>
            <a:r>
              <a:rPr lang="en-US" sz="2400" b="0" i="0" u="none" strike="noStrike" cap="none" dirty="0" err="1">
                <a:latin typeface="Questrial"/>
                <a:ea typeface="Questrial"/>
                <a:cs typeface="Questrial"/>
                <a:sym typeface="Questrial"/>
              </a:rPr>
              <a:t>bilingüe</a:t>
            </a:r>
            <a:r>
              <a:rPr lang="en-US" sz="2400" b="0" i="0" u="none" strike="noStrike" cap="none" dirty="0">
                <a:latin typeface="Questrial"/>
                <a:ea typeface="Questrial"/>
                <a:cs typeface="Questrial"/>
                <a:sym typeface="Questrial"/>
              </a:rPr>
              <a:t> y le </a:t>
            </a:r>
            <a:r>
              <a:rPr lang="en-US" sz="2400" b="0" i="0" u="none" strike="noStrike" cap="none" dirty="0" err="1">
                <a:latin typeface="Questrial"/>
                <a:ea typeface="Questrial"/>
                <a:cs typeface="Questrial"/>
                <a:sym typeface="Questrial"/>
              </a:rPr>
              <a:t>escribé</a:t>
            </a:r>
            <a:r>
              <a:rPr lang="en-US" sz="2400" b="0" i="0" u="none" strike="noStrike" cap="none" dirty="0">
                <a:latin typeface="Questrial"/>
                <a:ea typeface="Questrial"/>
                <a:cs typeface="Questrial"/>
                <a:sym typeface="Questrial"/>
              </a:rPr>
              <a:t> </a:t>
            </a:r>
            <a:r>
              <a:rPr lang="en-US" sz="2400" b="0" i="0" u="none" strike="noStrike" cap="none" dirty="0" err="1">
                <a:latin typeface="Questrial"/>
                <a:ea typeface="Questrial"/>
                <a:cs typeface="Questrial"/>
                <a:sym typeface="Questrial"/>
              </a:rPr>
              <a:t>uno</a:t>
            </a:r>
            <a:r>
              <a:rPr lang="en-US" sz="2400" b="0" i="0" u="none" strike="noStrike" cap="none" dirty="0">
                <a:latin typeface="Questrial"/>
                <a:ea typeface="Questrial"/>
                <a:cs typeface="Questrial"/>
                <a:sym typeface="Questrial"/>
              </a:rPr>
              <a:t> de  </a:t>
            </a:r>
            <a:r>
              <a:rPr lang="en-US" sz="2400" b="0" i="0" u="none" strike="noStrike" cap="none" dirty="0" err="1">
                <a:latin typeface="Questrial"/>
                <a:ea typeface="Questrial"/>
                <a:cs typeface="Questrial"/>
                <a:sym typeface="Questrial"/>
              </a:rPr>
              <a:t>los</a:t>
            </a:r>
            <a:r>
              <a:rPr lang="en-US" sz="2400" b="0" i="0" u="none" strike="noStrike" cap="none" dirty="0">
                <a:latin typeface="Questrial"/>
                <a:ea typeface="Questrial"/>
                <a:cs typeface="Questrial"/>
                <a:sym typeface="Questrial"/>
              </a:rPr>
              <a:t> padres.  </a:t>
            </a:r>
            <a:r>
              <a:rPr lang="en-US" sz="2400" b="0" i="0" u="none" strike="noStrike" cap="none" dirty="0" err="1">
                <a:highlight>
                  <a:srgbClr val="FFFF00"/>
                </a:highlight>
                <a:latin typeface="Questrial"/>
                <a:ea typeface="Questrial"/>
                <a:cs typeface="Questrial"/>
                <a:sym typeface="Questrial"/>
              </a:rPr>
              <a:t>Indican</a:t>
            </a:r>
            <a:r>
              <a:rPr lang="en-US" sz="2400" b="0" i="0" u="none" strike="noStrike" cap="none" dirty="0">
                <a:highlight>
                  <a:srgbClr val="FFFF00"/>
                </a:highlight>
                <a:latin typeface="Questrial"/>
                <a:ea typeface="Questrial"/>
                <a:cs typeface="Questrial"/>
                <a:sym typeface="Questrial"/>
              </a:rPr>
              <a:t> que </a:t>
            </a:r>
            <a:r>
              <a:rPr lang="en-US" sz="2400" b="0" i="0" u="none" strike="noStrike" cap="none" dirty="0" err="1">
                <a:highlight>
                  <a:srgbClr val="FFFF00"/>
                </a:highlight>
                <a:latin typeface="Questrial"/>
                <a:ea typeface="Questrial"/>
                <a:cs typeface="Questrial"/>
                <a:sym typeface="Questrial"/>
              </a:rPr>
              <a:t>tienen</a:t>
            </a:r>
            <a:r>
              <a:rPr lang="en-US" sz="2400" b="0" i="0" u="none" strike="noStrike" cap="none" dirty="0">
                <a:highlight>
                  <a:srgbClr val="FFFF00"/>
                </a:highlight>
                <a:latin typeface="Questrial"/>
                <a:ea typeface="Questrial"/>
                <a:cs typeface="Questrial"/>
                <a:sym typeface="Questrial"/>
              </a:rPr>
              <a:t> </a:t>
            </a:r>
            <a:r>
              <a:rPr lang="en-US" sz="2400" b="0" i="0" u="none" strike="noStrike" cap="none" dirty="0" err="1">
                <a:highlight>
                  <a:srgbClr val="FFFF00"/>
                </a:highlight>
                <a:latin typeface="Questrial"/>
                <a:ea typeface="Questrial"/>
                <a:cs typeface="Questrial"/>
                <a:sym typeface="Questrial"/>
              </a:rPr>
              <a:t>algunas</a:t>
            </a:r>
            <a:r>
              <a:rPr lang="en-US" sz="2400" b="0" i="0" u="none" strike="noStrike" cap="none" dirty="0">
                <a:highlight>
                  <a:srgbClr val="FFFF00"/>
                </a:highlight>
                <a:latin typeface="Questrial"/>
                <a:ea typeface="Questrial"/>
                <a:cs typeface="Questrial"/>
                <a:sym typeface="Questrial"/>
              </a:rPr>
              <a:t> </a:t>
            </a:r>
            <a:r>
              <a:rPr lang="en-US" sz="2400" b="0" i="0" u="none" strike="noStrike" cap="none" dirty="0" err="1">
                <a:highlight>
                  <a:srgbClr val="FFFF00"/>
                </a:highlight>
                <a:latin typeface="Questrial"/>
                <a:ea typeface="Questrial"/>
                <a:cs typeface="Questrial"/>
                <a:sym typeface="Questrial"/>
              </a:rPr>
              <a:t>preocupaciones</a:t>
            </a:r>
            <a:r>
              <a:rPr lang="en-US" sz="2400" b="0" i="0" u="none" strike="noStrike" cap="none" dirty="0">
                <a:highlight>
                  <a:srgbClr val="FFFF00"/>
                </a:highlight>
                <a:latin typeface="Questrial"/>
                <a:ea typeface="Questrial"/>
                <a:cs typeface="Questrial"/>
                <a:sym typeface="Questrial"/>
              </a:rPr>
              <a:t> </a:t>
            </a:r>
            <a:r>
              <a:rPr lang="en-US" sz="2400" b="0" i="0" u="none" strike="noStrike" cap="none" dirty="0" err="1">
                <a:highlight>
                  <a:srgbClr val="FFFF00"/>
                </a:highlight>
                <a:latin typeface="Questrial"/>
                <a:ea typeface="Questrial"/>
                <a:cs typeface="Questrial"/>
                <a:sym typeface="Questrial"/>
              </a:rPr>
              <a:t>sobre</a:t>
            </a:r>
            <a:r>
              <a:rPr lang="en-US" sz="2400" b="0" i="0" u="none" strike="noStrike" cap="none" dirty="0">
                <a:highlight>
                  <a:srgbClr val="FFFF00"/>
                </a:highlight>
                <a:latin typeface="Questrial"/>
                <a:ea typeface="Questrial"/>
                <a:cs typeface="Questrial"/>
                <a:sym typeface="Questrial"/>
              </a:rPr>
              <a:t> el </a:t>
            </a:r>
            <a:r>
              <a:rPr lang="en-US" sz="2400" b="0" i="0" u="none" strike="noStrike" cap="none" dirty="0" err="1">
                <a:highlight>
                  <a:srgbClr val="FFFF00"/>
                </a:highlight>
                <a:latin typeface="Questrial"/>
                <a:ea typeface="Questrial"/>
                <a:cs typeface="Questrial"/>
                <a:sym typeface="Questrial"/>
              </a:rPr>
              <a:t>programa</a:t>
            </a:r>
            <a:r>
              <a:rPr lang="en-US" sz="2400" b="0" i="0" u="none" strike="noStrike" cap="none" dirty="0">
                <a:highlight>
                  <a:srgbClr val="FFFF00"/>
                </a:highlight>
                <a:latin typeface="Questrial"/>
                <a:ea typeface="Questrial"/>
                <a:cs typeface="Questrial"/>
                <a:sym typeface="Questrial"/>
              </a:rPr>
              <a:t> de </a:t>
            </a:r>
            <a:r>
              <a:rPr lang="en-US" sz="2400" b="0" i="0" u="none" strike="noStrike" cap="none" dirty="0" err="1">
                <a:highlight>
                  <a:srgbClr val="FFFF00"/>
                </a:highlight>
                <a:latin typeface="Questrial"/>
                <a:ea typeface="Questrial"/>
                <a:cs typeface="Questrial"/>
                <a:sym typeface="Questrial"/>
              </a:rPr>
              <a:t>doble</a:t>
            </a:r>
            <a:r>
              <a:rPr lang="en-US" sz="2400" b="0" i="0" u="none" strike="noStrike" cap="none" dirty="0">
                <a:highlight>
                  <a:srgbClr val="FFFF00"/>
                </a:highlight>
                <a:latin typeface="Questrial"/>
                <a:ea typeface="Questrial"/>
                <a:cs typeface="Questrial"/>
                <a:sym typeface="Questrial"/>
              </a:rPr>
              <a:t> </a:t>
            </a:r>
            <a:r>
              <a:rPr lang="en-US" sz="2400" b="0" i="0" u="none" strike="noStrike" cap="none" dirty="0" err="1">
                <a:highlight>
                  <a:srgbClr val="FFFF00"/>
                </a:highlight>
                <a:latin typeface="Questrial"/>
                <a:ea typeface="Questrial"/>
                <a:cs typeface="Questrial"/>
                <a:sym typeface="Questrial"/>
              </a:rPr>
              <a:t>inmersión</a:t>
            </a:r>
            <a:r>
              <a:rPr lang="en-US" sz="2400" b="0" i="0" u="none" strike="noStrike" cap="none" dirty="0">
                <a:highlight>
                  <a:srgbClr val="FFFF00"/>
                </a:highlight>
                <a:latin typeface="Questrial"/>
                <a:ea typeface="Questrial"/>
                <a:cs typeface="Questrial"/>
                <a:sym typeface="Questrial"/>
              </a:rPr>
              <a:t> y que no </a:t>
            </a:r>
            <a:r>
              <a:rPr lang="en-US" sz="2400" b="0" i="0" u="none" strike="noStrike" cap="none" dirty="0" err="1">
                <a:highlight>
                  <a:srgbClr val="FFFF00"/>
                </a:highlight>
                <a:latin typeface="Questrial"/>
                <a:ea typeface="Questrial"/>
                <a:cs typeface="Questrial"/>
                <a:sym typeface="Questrial"/>
              </a:rPr>
              <a:t>pueden</a:t>
            </a:r>
            <a:r>
              <a:rPr lang="en-US" sz="2400" b="0" i="0" u="none" strike="noStrike" cap="none" dirty="0">
                <a:highlight>
                  <a:srgbClr val="FFFF00"/>
                </a:highlight>
                <a:latin typeface="Questrial"/>
                <a:ea typeface="Questrial"/>
                <a:cs typeface="Questrial"/>
                <a:sym typeface="Questrial"/>
              </a:rPr>
              <a:t> </a:t>
            </a:r>
            <a:r>
              <a:rPr lang="en-US" sz="2400" b="0" i="0" u="none" strike="noStrike" cap="none" dirty="0" err="1">
                <a:highlight>
                  <a:srgbClr val="FFFF00"/>
                </a:highlight>
                <a:latin typeface="Questrial"/>
                <a:ea typeface="Questrial"/>
                <a:cs typeface="Questrial"/>
                <a:sym typeface="Questrial"/>
              </a:rPr>
              <a:t>ver</a:t>
            </a:r>
            <a:r>
              <a:rPr lang="en-US" sz="2400" b="0" i="0" u="none" strike="noStrike" cap="none" dirty="0">
                <a:highlight>
                  <a:srgbClr val="FFFF00"/>
                </a:highlight>
                <a:latin typeface="Questrial"/>
                <a:ea typeface="Questrial"/>
                <a:cs typeface="Questrial"/>
                <a:sym typeface="Questrial"/>
              </a:rPr>
              <a:t> </a:t>
            </a:r>
            <a:r>
              <a:rPr lang="en-US" sz="2400" b="0" i="0" u="none" strike="noStrike" cap="none" dirty="0" err="1">
                <a:highlight>
                  <a:srgbClr val="FFFF00"/>
                </a:highlight>
                <a:latin typeface="Questrial"/>
                <a:ea typeface="Questrial"/>
                <a:cs typeface="Questrial"/>
                <a:sym typeface="Questrial"/>
              </a:rPr>
              <a:t>los</a:t>
            </a:r>
            <a:r>
              <a:rPr lang="en-US" sz="2400" b="0" i="0" u="none" strike="noStrike" cap="none" dirty="0">
                <a:highlight>
                  <a:srgbClr val="FFFF00"/>
                </a:highlight>
                <a:latin typeface="Questrial"/>
                <a:ea typeface="Questrial"/>
                <a:cs typeface="Questrial"/>
                <a:sym typeface="Questrial"/>
              </a:rPr>
              <a:t> </a:t>
            </a:r>
            <a:r>
              <a:rPr lang="en-US" sz="2400" b="0" i="0" u="none" strike="noStrike" cap="none" dirty="0" err="1">
                <a:highlight>
                  <a:srgbClr val="FFFF00"/>
                </a:highlight>
                <a:latin typeface="Questrial"/>
                <a:ea typeface="Questrial"/>
                <a:cs typeface="Questrial"/>
                <a:sym typeface="Questrial"/>
              </a:rPr>
              <a:t>logros</a:t>
            </a:r>
            <a:r>
              <a:rPr lang="en-US" sz="2400" b="0" i="0" u="none" strike="noStrike" cap="none" dirty="0">
                <a:highlight>
                  <a:srgbClr val="FFFF00"/>
                </a:highlight>
                <a:latin typeface="Questrial"/>
                <a:ea typeface="Questrial"/>
                <a:cs typeface="Questrial"/>
                <a:sym typeface="Questrial"/>
              </a:rPr>
              <a:t> </a:t>
            </a:r>
            <a:r>
              <a:rPr lang="en-US" sz="2400" b="0" i="0" u="none" strike="noStrike" cap="none" dirty="0" err="1">
                <a:highlight>
                  <a:srgbClr val="FFFF00"/>
                </a:highlight>
                <a:latin typeface="Questrial"/>
                <a:ea typeface="Questrial"/>
                <a:cs typeface="Questrial"/>
                <a:sym typeface="Questrial"/>
              </a:rPr>
              <a:t>académicos</a:t>
            </a:r>
            <a:r>
              <a:rPr lang="en-US" sz="2400" b="0" i="0" u="none" strike="noStrike" cap="none" dirty="0">
                <a:highlight>
                  <a:srgbClr val="FFFF00"/>
                </a:highlight>
                <a:latin typeface="Questrial"/>
                <a:ea typeface="Questrial"/>
                <a:cs typeface="Questrial"/>
                <a:sym typeface="Questrial"/>
              </a:rPr>
              <a:t> y </a:t>
            </a:r>
            <a:r>
              <a:rPr lang="en-US" sz="2400" b="0" i="0" u="none" strike="noStrike" cap="none" dirty="0" err="1">
                <a:highlight>
                  <a:srgbClr val="FFFF00"/>
                </a:highlight>
                <a:latin typeface="Questrial"/>
                <a:ea typeface="Questrial"/>
                <a:cs typeface="Questrial"/>
                <a:sym typeface="Questrial"/>
              </a:rPr>
              <a:t>ningún</a:t>
            </a:r>
            <a:r>
              <a:rPr lang="en-US" sz="2400" b="0" i="0" u="none" strike="noStrike" cap="none" dirty="0">
                <a:highlight>
                  <a:srgbClr val="FFFF00"/>
                </a:highlight>
                <a:latin typeface="Questrial"/>
                <a:ea typeface="Questrial"/>
                <a:cs typeface="Questrial"/>
                <a:sym typeface="Questrial"/>
              </a:rPr>
              <a:t> </a:t>
            </a:r>
            <a:r>
              <a:rPr lang="en-US" sz="2400" b="0" i="0" u="none" strike="noStrike" cap="none" dirty="0" err="1">
                <a:highlight>
                  <a:srgbClr val="FFFF00"/>
                </a:highlight>
                <a:latin typeface="Questrial"/>
                <a:ea typeface="Questrial"/>
                <a:cs typeface="Questrial"/>
                <a:sym typeface="Questrial"/>
              </a:rPr>
              <a:t>avance</a:t>
            </a:r>
            <a:r>
              <a:rPr lang="en-US" sz="2400" b="0" i="0" u="none" strike="noStrike" cap="none" dirty="0">
                <a:highlight>
                  <a:srgbClr val="FFFF00"/>
                </a:highlight>
                <a:latin typeface="Questrial"/>
                <a:ea typeface="Questrial"/>
                <a:cs typeface="Questrial"/>
                <a:sym typeface="Questrial"/>
              </a:rPr>
              <a:t> </a:t>
            </a:r>
            <a:r>
              <a:rPr lang="en-US" sz="2400" b="0" i="0" u="none" strike="noStrike" cap="none" dirty="0" err="1">
                <a:highlight>
                  <a:srgbClr val="FFFF00"/>
                </a:highlight>
                <a:latin typeface="Questrial"/>
                <a:ea typeface="Questrial"/>
                <a:cs typeface="Questrial"/>
                <a:sym typeface="Questrial"/>
              </a:rPr>
              <a:t>en</a:t>
            </a:r>
            <a:r>
              <a:rPr lang="en-US" sz="2400" b="0" i="0" u="none" strike="noStrike" cap="none" dirty="0">
                <a:highlight>
                  <a:srgbClr val="FFFF00"/>
                </a:highlight>
                <a:latin typeface="Questrial"/>
                <a:ea typeface="Questrial"/>
                <a:cs typeface="Questrial"/>
                <a:sym typeface="Questrial"/>
              </a:rPr>
              <a:t> el </a:t>
            </a:r>
            <a:r>
              <a:rPr lang="en-US" sz="2400" b="0" i="0" u="none" strike="noStrike" cap="none" dirty="0" err="1">
                <a:highlight>
                  <a:srgbClr val="FFFF00"/>
                </a:highlight>
                <a:latin typeface="Questrial"/>
                <a:ea typeface="Questrial"/>
                <a:cs typeface="Questrial"/>
                <a:sym typeface="Questrial"/>
              </a:rPr>
              <a:t>inglés</a:t>
            </a:r>
            <a:r>
              <a:rPr lang="en-US" sz="2400" b="0" i="0" u="none" strike="noStrike" cap="none" dirty="0">
                <a:highlight>
                  <a:srgbClr val="FFFF00"/>
                </a:highlight>
                <a:latin typeface="Questrial"/>
                <a:ea typeface="Questrial"/>
                <a:cs typeface="Questrial"/>
                <a:sym typeface="Questrial"/>
              </a:rPr>
              <a:t>.</a:t>
            </a:r>
            <a:r>
              <a:rPr lang="en-US" sz="2400" b="0" i="0" u="none" strike="noStrike" cap="none" dirty="0">
                <a:latin typeface="Questrial"/>
                <a:ea typeface="Questrial"/>
                <a:cs typeface="Questrial"/>
                <a:sym typeface="Questrial"/>
              </a:rPr>
              <a:t>  </a:t>
            </a:r>
            <a:r>
              <a:rPr lang="en-US" sz="2400" b="0" i="0" u="none" strike="noStrike" cap="none" dirty="0" err="1">
                <a:latin typeface="Questrial"/>
                <a:ea typeface="Questrial"/>
                <a:cs typeface="Questrial"/>
                <a:sym typeface="Questrial"/>
              </a:rPr>
              <a:t>Escriba</a:t>
            </a:r>
            <a:r>
              <a:rPr lang="en-US" sz="2400" b="0" i="0" u="none" strike="noStrike" cap="none" dirty="0">
                <a:latin typeface="Questrial"/>
                <a:ea typeface="Questrial"/>
                <a:cs typeface="Questrial"/>
                <a:sym typeface="Questrial"/>
              </a:rPr>
              <a:t> </a:t>
            </a:r>
            <a:r>
              <a:rPr lang="en-US" sz="2400" b="0" i="0" u="none" strike="noStrike" cap="none" dirty="0" err="1">
                <a:latin typeface="Questrial"/>
                <a:ea typeface="Questrial"/>
                <a:cs typeface="Questrial"/>
                <a:sym typeface="Questrial"/>
              </a:rPr>
              <a:t>su</a:t>
            </a:r>
            <a:r>
              <a:rPr lang="en-US" sz="2400" b="0" i="0" u="none" strike="noStrike" cap="none" dirty="0">
                <a:latin typeface="Questrial"/>
                <a:ea typeface="Questrial"/>
                <a:cs typeface="Questrial"/>
                <a:sym typeface="Questrial"/>
              </a:rPr>
              <a:t> </a:t>
            </a:r>
            <a:r>
              <a:rPr lang="en-US" sz="2400" b="0" i="0" u="none" strike="noStrike" cap="none" dirty="0" err="1">
                <a:latin typeface="Questrial"/>
                <a:ea typeface="Questrial"/>
                <a:cs typeface="Questrial"/>
                <a:sym typeface="Questrial"/>
              </a:rPr>
              <a:t>respuesta</a:t>
            </a:r>
            <a:r>
              <a:rPr lang="en-US" sz="2400" b="0" i="0" u="none" strike="noStrike" cap="none" dirty="0">
                <a:latin typeface="Questrial"/>
                <a:ea typeface="Questrial"/>
                <a:cs typeface="Questrial"/>
                <a:sym typeface="Questrial"/>
              </a:rPr>
              <a:t> al </a:t>
            </a:r>
            <a:r>
              <a:rPr lang="en-US" sz="2400" b="0" i="0" u="none" strike="noStrike" cap="none" dirty="0" err="1">
                <a:latin typeface="Questrial"/>
                <a:ea typeface="Questrial"/>
                <a:cs typeface="Questrial"/>
                <a:sym typeface="Questrial"/>
              </a:rPr>
              <a:t>mensaje</a:t>
            </a:r>
            <a:r>
              <a:rPr lang="en-US" sz="2400" b="0" i="0" u="none" strike="noStrike" cap="none" dirty="0">
                <a:latin typeface="Questrial"/>
                <a:ea typeface="Questrial"/>
                <a:cs typeface="Questrial"/>
                <a:sym typeface="Questrial"/>
              </a:rPr>
              <a:t> </a:t>
            </a:r>
            <a:r>
              <a:rPr lang="en-US" sz="2400" b="0" i="0" u="none" strike="noStrike" cap="none" dirty="0" err="1">
                <a:highlight>
                  <a:srgbClr val="FFFF00"/>
                </a:highlight>
                <a:latin typeface="Questrial"/>
                <a:ea typeface="Questrial"/>
                <a:cs typeface="Questrial"/>
                <a:sym typeface="Questrial"/>
              </a:rPr>
              <a:t>dando</a:t>
            </a:r>
            <a:r>
              <a:rPr lang="en-US" sz="2400" b="0" i="0" u="none" strike="noStrike" cap="none" dirty="0">
                <a:highlight>
                  <a:srgbClr val="FFFF00"/>
                </a:highlight>
                <a:latin typeface="Questrial"/>
                <a:ea typeface="Questrial"/>
                <a:cs typeface="Questrial"/>
                <a:sym typeface="Questrial"/>
              </a:rPr>
              <a:t> </a:t>
            </a:r>
            <a:r>
              <a:rPr lang="en-US" sz="2400" b="0" i="0" u="none" strike="noStrike" cap="none" dirty="0" err="1">
                <a:highlight>
                  <a:srgbClr val="FFFF00"/>
                </a:highlight>
                <a:latin typeface="Questrial"/>
                <a:ea typeface="Questrial"/>
                <a:cs typeface="Questrial"/>
                <a:sym typeface="Questrial"/>
              </a:rPr>
              <a:t>detalles</a:t>
            </a:r>
            <a:r>
              <a:rPr lang="en-US" sz="2400" b="0" i="0" u="none" strike="noStrike" cap="none" dirty="0">
                <a:highlight>
                  <a:srgbClr val="FFFF00"/>
                </a:highlight>
                <a:latin typeface="Questrial"/>
                <a:ea typeface="Questrial"/>
                <a:cs typeface="Questrial"/>
                <a:sym typeface="Questrial"/>
              </a:rPr>
              <a:t> de los </a:t>
            </a:r>
            <a:r>
              <a:rPr lang="en-US" sz="2400" b="0" i="0" u="none" strike="noStrike" cap="none" dirty="0" err="1">
                <a:highlight>
                  <a:srgbClr val="FFFF00"/>
                </a:highlight>
                <a:latin typeface="Questrial"/>
                <a:ea typeface="Questrial"/>
                <a:cs typeface="Questrial"/>
                <a:sym typeface="Questrial"/>
              </a:rPr>
              <a:t>beneficios</a:t>
            </a:r>
            <a:r>
              <a:rPr lang="en-US" sz="2400" b="0" i="0" u="none" strike="noStrike" cap="none" dirty="0">
                <a:highlight>
                  <a:srgbClr val="FFFF00"/>
                </a:highlight>
                <a:latin typeface="Questrial"/>
                <a:ea typeface="Questrial"/>
                <a:cs typeface="Questrial"/>
                <a:sym typeface="Questrial"/>
              </a:rPr>
              <a:t> del </a:t>
            </a:r>
            <a:r>
              <a:rPr lang="en-US" sz="2400" b="0" i="0" u="none" strike="noStrike" cap="none" dirty="0" err="1">
                <a:highlight>
                  <a:srgbClr val="FFFF00"/>
                </a:highlight>
                <a:latin typeface="Questrial"/>
                <a:ea typeface="Questrial"/>
                <a:cs typeface="Questrial"/>
                <a:sym typeface="Questrial"/>
              </a:rPr>
              <a:t>programa</a:t>
            </a:r>
            <a:r>
              <a:rPr lang="en-US" sz="2400" b="0" i="0" u="none" strike="noStrike" cap="none" dirty="0">
                <a:highlight>
                  <a:srgbClr val="FFFF00"/>
                </a:highlight>
                <a:latin typeface="Questrial"/>
                <a:ea typeface="Questrial"/>
                <a:cs typeface="Questrial"/>
                <a:sym typeface="Questrial"/>
              </a:rPr>
              <a:t> de </a:t>
            </a:r>
            <a:r>
              <a:rPr lang="en-US" sz="2400" b="0" i="0" u="none" strike="noStrike" cap="none" dirty="0" err="1">
                <a:highlight>
                  <a:srgbClr val="FFFF00"/>
                </a:highlight>
                <a:latin typeface="Questrial"/>
                <a:ea typeface="Questrial"/>
                <a:cs typeface="Questrial"/>
                <a:sym typeface="Questrial"/>
              </a:rPr>
              <a:t>doble</a:t>
            </a:r>
            <a:r>
              <a:rPr lang="en-US" sz="2400" b="0" i="0" u="none" strike="noStrike" cap="none" dirty="0">
                <a:highlight>
                  <a:srgbClr val="FFFF00"/>
                </a:highlight>
                <a:latin typeface="Questrial"/>
                <a:ea typeface="Questrial"/>
                <a:cs typeface="Questrial"/>
                <a:sym typeface="Questrial"/>
              </a:rPr>
              <a:t> </a:t>
            </a:r>
            <a:r>
              <a:rPr lang="en-US" sz="2400" b="0" i="0" u="none" strike="noStrike" cap="none" dirty="0" err="1">
                <a:highlight>
                  <a:srgbClr val="FFFF00"/>
                </a:highlight>
                <a:latin typeface="Questrial"/>
                <a:ea typeface="Questrial"/>
                <a:cs typeface="Questrial"/>
                <a:sym typeface="Questrial"/>
              </a:rPr>
              <a:t>inmersión</a:t>
            </a:r>
            <a:r>
              <a:rPr lang="en-US" sz="2400" b="0" i="0" u="none" strike="noStrike" cap="none" dirty="0">
                <a:highlight>
                  <a:srgbClr val="FFFF00"/>
                </a:highlight>
                <a:latin typeface="Questrial"/>
                <a:ea typeface="Questrial"/>
                <a:cs typeface="Questrial"/>
                <a:sym typeface="Questrial"/>
              </a:rPr>
              <a:t> y </a:t>
            </a:r>
            <a:r>
              <a:rPr lang="en-US" sz="2400" b="0" i="0" u="none" strike="noStrike" cap="none" dirty="0" err="1">
                <a:highlight>
                  <a:srgbClr val="FFFF00"/>
                </a:highlight>
                <a:latin typeface="Questrial"/>
                <a:ea typeface="Questrial"/>
                <a:cs typeface="Questrial"/>
                <a:sym typeface="Questrial"/>
              </a:rPr>
              <a:t>como</a:t>
            </a:r>
            <a:r>
              <a:rPr lang="en-US" sz="2400" b="0" i="0" u="none" strike="noStrike" cap="none" dirty="0">
                <a:highlight>
                  <a:srgbClr val="FFFF00"/>
                </a:highlight>
                <a:latin typeface="Questrial"/>
                <a:ea typeface="Questrial"/>
                <a:cs typeface="Questrial"/>
                <a:sym typeface="Questrial"/>
              </a:rPr>
              <a:t> </a:t>
            </a:r>
            <a:r>
              <a:rPr lang="en-US" sz="2400" b="0" i="0" u="none" strike="noStrike" cap="none" dirty="0" err="1">
                <a:highlight>
                  <a:srgbClr val="FFFF00"/>
                </a:highlight>
                <a:latin typeface="Questrial"/>
                <a:ea typeface="Questrial"/>
                <a:cs typeface="Questrial"/>
                <a:sym typeface="Questrial"/>
              </a:rPr>
              <a:t>su</a:t>
            </a:r>
            <a:r>
              <a:rPr lang="en-US" sz="2400" b="0" i="0" u="none" strike="noStrike" cap="none" dirty="0">
                <a:highlight>
                  <a:srgbClr val="FFFF00"/>
                </a:highlight>
                <a:latin typeface="Questrial"/>
                <a:ea typeface="Questrial"/>
                <a:cs typeface="Questrial"/>
                <a:sym typeface="Questrial"/>
              </a:rPr>
              <a:t> </a:t>
            </a:r>
            <a:r>
              <a:rPr lang="en-US" sz="2400" b="0" i="0" u="none" strike="noStrike" cap="none" dirty="0" err="1">
                <a:highlight>
                  <a:srgbClr val="FFFF00"/>
                </a:highlight>
                <a:latin typeface="Questrial"/>
                <a:ea typeface="Questrial"/>
                <a:cs typeface="Questrial"/>
                <a:sym typeface="Questrial"/>
              </a:rPr>
              <a:t>clase</a:t>
            </a:r>
            <a:r>
              <a:rPr lang="en-US" sz="2400" b="0" i="0" u="none" strike="noStrike" cap="none" dirty="0">
                <a:highlight>
                  <a:srgbClr val="FFFF00"/>
                </a:highlight>
                <a:latin typeface="Questrial"/>
                <a:ea typeface="Questrial"/>
                <a:cs typeface="Questrial"/>
                <a:sym typeface="Questrial"/>
              </a:rPr>
              <a:t> </a:t>
            </a:r>
            <a:r>
              <a:rPr lang="en-US" sz="2400" b="0" i="0" u="none" strike="noStrike" cap="none" dirty="0" err="1">
                <a:highlight>
                  <a:srgbClr val="FFFF00"/>
                </a:highlight>
                <a:latin typeface="Questrial"/>
                <a:ea typeface="Questrial"/>
                <a:cs typeface="Questrial"/>
                <a:sym typeface="Questrial"/>
              </a:rPr>
              <a:t>apoyará</a:t>
            </a:r>
            <a:r>
              <a:rPr lang="en-US" sz="2400" b="0" i="0" u="none" strike="noStrike" cap="none" dirty="0">
                <a:highlight>
                  <a:srgbClr val="FFFF00"/>
                </a:highlight>
                <a:latin typeface="Questrial"/>
                <a:ea typeface="Questrial"/>
                <a:cs typeface="Questrial"/>
                <a:sym typeface="Questrial"/>
              </a:rPr>
              <a:t> la </a:t>
            </a:r>
            <a:r>
              <a:rPr lang="en-US" sz="2400" b="0" i="0" u="none" strike="noStrike" cap="none" dirty="0" err="1">
                <a:highlight>
                  <a:srgbClr val="FFFF00"/>
                </a:highlight>
                <a:latin typeface="Questrial"/>
                <a:ea typeface="Questrial"/>
                <a:cs typeface="Questrial"/>
                <a:sym typeface="Questrial"/>
              </a:rPr>
              <a:t>adquisición</a:t>
            </a:r>
            <a:r>
              <a:rPr lang="en-US" sz="2400" b="0" i="0" u="none" strike="noStrike" cap="none" dirty="0">
                <a:highlight>
                  <a:srgbClr val="FFFF00"/>
                </a:highlight>
                <a:latin typeface="Questrial"/>
                <a:ea typeface="Questrial"/>
                <a:cs typeface="Questrial"/>
                <a:sym typeface="Questrial"/>
              </a:rPr>
              <a:t> del ingles.</a:t>
            </a:r>
          </a:p>
          <a:p>
            <a:pPr marL="0" marR="0" lvl="0" indent="0" algn="l" rtl="0">
              <a:lnSpc>
                <a:spcPct val="95000"/>
              </a:lnSpc>
              <a:spcBef>
                <a:spcPts val="1866"/>
              </a:spcBef>
              <a:spcAft>
                <a:spcPts val="2100"/>
              </a:spcAft>
              <a:buClr>
                <a:srgbClr val="056E9F"/>
              </a:buClr>
              <a:buSzPts val="2400"/>
              <a:buFont typeface="Arial"/>
              <a:buNone/>
            </a:pPr>
            <a:r>
              <a:rPr lang="en-US" dirty="0" err="1">
                <a:highlight>
                  <a:srgbClr val="FFFF00"/>
                </a:highlight>
              </a:rPr>
              <a:t>Detalles</a:t>
            </a:r>
            <a:r>
              <a:rPr lang="en-US" dirty="0">
                <a:highlight>
                  <a:srgbClr val="FFFF00"/>
                </a:highlight>
              </a:rPr>
              <a:t>=2 or MORE</a:t>
            </a:r>
            <a:r>
              <a:rPr lang="en-US" sz="2400" b="0" i="0" u="none" strike="noStrike" cap="none" dirty="0">
                <a:highlight>
                  <a:srgbClr val="FFFF00"/>
                </a:highlight>
                <a:latin typeface="Questrial"/>
                <a:ea typeface="Questrial"/>
                <a:cs typeface="Questrial"/>
                <a:sym typeface="Questrial"/>
              </a:rPr>
              <a:t> </a:t>
            </a:r>
            <a:endParaRPr dirty="0">
              <a:highlight>
                <a:srgbClr val="FFFF00"/>
              </a:highlight>
            </a:endParaRPr>
          </a:p>
        </p:txBody>
      </p:sp>
      <p:sp>
        <p:nvSpPr>
          <p:cNvPr id="497" name="Shape 497"/>
          <p:cNvSpPr txBox="1">
            <a:spLocks noGrp="1"/>
          </p:cNvSpPr>
          <p:nvPr>
            <p:ph type="ftr" sz="quarter" idx="11"/>
          </p:nvPr>
        </p:nvSpPr>
        <p:spPr>
          <a:prstGeom prst="rect">
            <a:avLst/>
          </a:prstGeom>
          <a:noFill/>
          <a:ln>
            <a:noFill/>
          </a:ln>
        </p:spPr>
        <p:txBody>
          <a:bodyPr spcFirstLastPara="1" wrap="square" lIns="121875" tIns="60925" rIns="121875" bIns="60925" anchor="b" anchorCtr="0">
            <a:noAutofit/>
          </a:bodyPr>
          <a:lstStyle/>
          <a:p>
            <a:pPr marL="0" marR="0" lvl="0" indent="0" algn="ctr" rtl="0">
              <a:spcBef>
                <a:spcPts val="0"/>
              </a:spcBef>
              <a:spcAft>
                <a:spcPts val="0"/>
              </a:spcAft>
              <a:buNone/>
            </a:pPr>
            <a:r>
              <a:rPr lang="en-US"/>
              <a:t>© 2018</a:t>
            </a:r>
            <a:r>
              <a:rPr lang="en-US" sz="1800">
                <a:solidFill>
                  <a:srgbClr val="222F28"/>
                </a:solidFill>
                <a:latin typeface="Questrial"/>
                <a:ea typeface="Questrial"/>
                <a:cs typeface="Questrial"/>
                <a:sym typeface="Questrial"/>
              </a:rPr>
              <a:t>, Region One Education Service Center </a:t>
            </a:r>
            <a:endParaRPr sz="1800">
              <a:solidFill>
                <a:srgbClr val="222F28"/>
              </a:solidFill>
              <a:latin typeface="Questrial"/>
              <a:ea typeface="Questrial"/>
              <a:cs typeface="Questrial"/>
              <a:sym typeface="Questrial"/>
            </a:endParaRPr>
          </a:p>
        </p:txBody>
      </p:sp>
      <p:sp>
        <p:nvSpPr>
          <p:cNvPr id="498" name="Shape 498"/>
          <p:cNvSpPr txBox="1">
            <a:spLocks noGrp="1"/>
          </p:cNvSpPr>
          <p:nvPr>
            <p:ph type="sldNum" sz="quarter" idx="12"/>
          </p:nvPr>
        </p:nvSpPr>
        <p:spPr>
          <a:prstGeom prst="rect">
            <a:avLst/>
          </a:prstGeom>
          <a:noFill/>
          <a:ln>
            <a:noFill/>
          </a:ln>
        </p:spPr>
        <p:txBody>
          <a:bodyPr spcFirstLastPara="1" wrap="square" lIns="121875" tIns="60925" rIns="121875" bIns="60925" anchor="b" anchorCtr="0">
            <a:noAutofit/>
          </a:bodyPr>
          <a:lstStyle/>
          <a:p>
            <a:pPr marL="0" lvl="0" indent="0" rtl="0">
              <a:spcBef>
                <a:spcPts val="0"/>
              </a:spcBef>
              <a:spcAft>
                <a:spcPts val="0"/>
              </a:spcAft>
              <a:buClr>
                <a:srgbClr val="000000"/>
              </a:buClr>
              <a:buFont typeface="Arial"/>
              <a:buNone/>
            </a:pPr>
            <a:fld id="{00000000-1234-1234-1234-123412341234}" type="slidenum">
              <a:rPr lang="en-US"/>
              <a:t>44</a:t>
            </a:fld>
            <a:endParaRPr/>
          </a:p>
        </p:txBody>
      </p:sp>
      <p:sp>
        <p:nvSpPr>
          <p:cNvPr id="496" name="Shape 496"/>
          <p:cNvSpPr txBox="1"/>
          <p:nvPr/>
        </p:nvSpPr>
        <p:spPr>
          <a:xfrm>
            <a:off x="2055812" y="304800"/>
            <a:ext cx="7716838" cy="6858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rgbClr val="31521B"/>
              </a:buClr>
              <a:buSzPts val="4400"/>
              <a:buFont typeface="Questrial"/>
              <a:buNone/>
            </a:pPr>
            <a:r>
              <a:rPr lang="en-US" sz="4400" b="1">
                <a:solidFill>
                  <a:srgbClr val="31521B"/>
                </a:solidFill>
                <a:latin typeface="Questrial"/>
                <a:ea typeface="Questrial"/>
                <a:cs typeface="Questrial"/>
                <a:sym typeface="Questrial"/>
              </a:rPr>
              <a:t>Expresión escrita (70 min)</a:t>
            </a:r>
            <a:endParaRPr/>
          </a:p>
        </p:txBody>
      </p:sp>
    </p:spTree>
    <p:extLst>
      <p:ext uri="{BB962C8B-B14F-4D97-AF65-F5344CB8AC3E}">
        <p14:creationId xmlns:p14="http://schemas.microsoft.com/office/powerpoint/2010/main" val="519963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Shape 503"/>
          <p:cNvSpPr txBox="1">
            <a:spLocks noGrp="1"/>
          </p:cNvSpPr>
          <p:nvPr>
            <p:ph idx="1"/>
          </p:nvPr>
        </p:nvSpPr>
        <p:spPr>
          <a:xfrm>
            <a:off x="912812" y="990600"/>
            <a:ext cx="10668000" cy="5257800"/>
          </a:xfrm>
          <a:prstGeom prst="rect">
            <a:avLst/>
          </a:prstGeom>
          <a:noFill/>
          <a:ln>
            <a:noFill/>
          </a:ln>
        </p:spPr>
        <p:txBody>
          <a:bodyPr spcFirstLastPara="1" wrap="square" lIns="121875" tIns="60925" rIns="121875" bIns="60925" anchor="t" anchorCtr="0">
            <a:noAutofit/>
          </a:bodyPr>
          <a:lstStyle/>
          <a:p>
            <a:pPr marL="0" marR="0" lvl="0" indent="0" algn="l" rtl="0">
              <a:lnSpc>
                <a:spcPct val="95000"/>
              </a:lnSpc>
              <a:spcBef>
                <a:spcPts val="0"/>
              </a:spcBef>
              <a:spcAft>
                <a:spcPts val="0"/>
              </a:spcAft>
              <a:buClr>
                <a:srgbClr val="056E9F"/>
              </a:buClr>
              <a:buSzPts val="2400"/>
              <a:buFont typeface="Arial"/>
              <a:buNone/>
            </a:pPr>
            <a:r>
              <a:rPr lang="en-US" sz="2400" b="0" i="0" u="none" strike="noStrike" cap="none" dirty="0">
                <a:latin typeface="Questrial"/>
                <a:ea typeface="Questrial"/>
                <a:cs typeface="Questrial"/>
                <a:sym typeface="Questrial"/>
              </a:rPr>
              <a:t>Plan de </a:t>
            </a:r>
            <a:r>
              <a:rPr lang="en-US" sz="2400" b="0" i="0" u="none" strike="noStrike" cap="none" dirty="0" err="1">
                <a:sym typeface="Questrial"/>
              </a:rPr>
              <a:t>clase</a:t>
            </a:r>
            <a:endParaRPr dirty="0"/>
          </a:p>
          <a:p>
            <a:pPr marL="304747" marR="0" lvl="0" indent="-304747" algn="l" rtl="0">
              <a:lnSpc>
                <a:spcPct val="95000"/>
              </a:lnSpc>
              <a:spcBef>
                <a:spcPts val="1866"/>
              </a:spcBef>
              <a:spcAft>
                <a:spcPts val="0"/>
              </a:spcAft>
              <a:buClr>
                <a:srgbClr val="056E9F"/>
              </a:buClr>
              <a:buSzPts val="2400"/>
              <a:buFont typeface="Arial"/>
              <a:buChar char="•"/>
            </a:pPr>
            <a:r>
              <a:rPr lang="en-US" sz="2400" b="0" i="0" u="none" strike="noStrike" cap="none" dirty="0" err="1">
                <a:latin typeface="Questrial"/>
                <a:ea typeface="Questrial"/>
                <a:cs typeface="Questrial"/>
                <a:sym typeface="Questrial"/>
              </a:rPr>
              <a:t>Tendrá</a:t>
            </a:r>
            <a:r>
              <a:rPr lang="en-US" sz="2400" b="0" i="0" u="none" strike="noStrike" cap="none" dirty="0">
                <a:latin typeface="Questrial"/>
                <a:ea typeface="Questrial"/>
                <a:cs typeface="Questrial"/>
                <a:sym typeface="Questrial"/>
              </a:rPr>
              <a:t> un </a:t>
            </a:r>
            <a:r>
              <a:rPr lang="en-US" sz="2400" b="0" i="0" u="none" strike="noStrike" cap="none" dirty="0" err="1">
                <a:latin typeface="Questrial"/>
                <a:ea typeface="Questrial"/>
                <a:cs typeface="Questrial"/>
                <a:sym typeface="Questrial"/>
              </a:rPr>
              <a:t>tema</a:t>
            </a:r>
            <a:r>
              <a:rPr lang="en-US" sz="2400" b="0" i="0" u="none" strike="noStrike" cap="none" dirty="0">
                <a:latin typeface="Questrial"/>
                <a:ea typeface="Questrial"/>
                <a:cs typeface="Questrial"/>
                <a:sym typeface="Questrial"/>
              </a:rPr>
              <a:t> y un </a:t>
            </a:r>
            <a:r>
              <a:rPr lang="en-US" sz="2400" b="0" i="0" u="none" strike="noStrike" cap="none" dirty="0" err="1">
                <a:latin typeface="Questrial"/>
                <a:ea typeface="Questrial"/>
                <a:cs typeface="Questrial"/>
                <a:sym typeface="Questrial"/>
              </a:rPr>
              <a:t>objetivo</a:t>
            </a:r>
            <a:r>
              <a:rPr lang="en-US" sz="2400" b="0" i="0" u="none" strike="noStrike" cap="none" dirty="0">
                <a:latin typeface="Questrial"/>
                <a:ea typeface="Questrial"/>
                <a:cs typeface="Questrial"/>
                <a:sym typeface="Questrial"/>
              </a:rPr>
              <a:t> para </a:t>
            </a:r>
            <a:r>
              <a:rPr lang="en-US" sz="2400" b="0" i="0" u="none" strike="noStrike" cap="none" dirty="0" err="1">
                <a:latin typeface="Questrial"/>
                <a:ea typeface="Questrial"/>
                <a:cs typeface="Questrial"/>
                <a:sym typeface="Questrial"/>
              </a:rPr>
              <a:t>escribir</a:t>
            </a:r>
            <a:r>
              <a:rPr lang="en-US" sz="2400" b="0" i="0" u="none" strike="noStrike" cap="none" dirty="0">
                <a:latin typeface="Questrial"/>
                <a:ea typeface="Questrial"/>
                <a:cs typeface="Questrial"/>
                <a:sym typeface="Questrial"/>
              </a:rPr>
              <a:t> un plan de </a:t>
            </a:r>
            <a:r>
              <a:rPr lang="en-US" sz="2400" b="0" i="0" u="none" strike="noStrike" cap="none" dirty="0" err="1">
                <a:latin typeface="Questrial"/>
                <a:ea typeface="Questrial"/>
                <a:cs typeface="Questrial"/>
                <a:sym typeface="Questrial"/>
              </a:rPr>
              <a:t>clase</a:t>
            </a:r>
            <a:r>
              <a:rPr lang="en-US" sz="2400" b="0" i="0" u="none" strike="noStrike" cap="none" dirty="0">
                <a:latin typeface="Questrial"/>
                <a:ea typeface="Questrial"/>
                <a:cs typeface="Questrial"/>
                <a:sym typeface="Questrial"/>
              </a:rPr>
              <a:t> para un </a:t>
            </a:r>
            <a:r>
              <a:rPr lang="en-US" sz="2400" b="0" i="0" u="none" strike="noStrike" cap="none" dirty="0" err="1">
                <a:latin typeface="Questrial"/>
                <a:ea typeface="Questrial"/>
                <a:cs typeface="Questrial"/>
                <a:sym typeface="Questrial"/>
              </a:rPr>
              <a:t>área</a:t>
            </a:r>
            <a:r>
              <a:rPr lang="en-US" sz="2400" b="0" i="0" u="none" strike="noStrike" cap="none" dirty="0">
                <a:latin typeface="Questrial"/>
                <a:ea typeface="Questrial"/>
                <a:cs typeface="Questrial"/>
                <a:sym typeface="Questrial"/>
              </a:rPr>
              <a:t> de </a:t>
            </a:r>
            <a:r>
              <a:rPr lang="en-US" sz="2400" b="0" i="0" u="none" strike="noStrike" cap="none" dirty="0" err="1">
                <a:latin typeface="Questrial"/>
                <a:ea typeface="Questrial"/>
                <a:cs typeface="Questrial"/>
                <a:sym typeface="Questrial"/>
              </a:rPr>
              <a:t>contenido</a:t>
            </a:r>
            <a:r>
              <a:rPr lang="en-US" sz="2400" b="0" i="0" u="none" strike="noStrike" cap="none" dirty="0">
                <a:latin typeface="Questrial"/>
                <a:ea typeface="Questrial"/>
                <a:cs typeface="Questrial"/>
                <a:sym typeface="Questrial"/>
              </a:rPr>
              <a:t> </a:t>
            </a:r>
            <a:r>
              <a:rPr lang="en-US" sz="2400" b="0" i="0" u="none" strike="noStrike" cap="none" dirty="0" err="1">
                <a:latin typeface="Questrial"/>
                <a:ea typeface="Questrial"/>
                <a:cs typeface="Questrial"/>
                <a:sym typeface="Questrial"/>
              </a:rPr>
              <a:t>especifica</a:t>
            </a:r>
            <a:r>
              <a:rPr lang="en-US" sz="2400" b="0" i="0" u="none" strike="noStrike" cap="none" dirty="0">
                <a:sym typeface="Questrial"/>
              </a:rPr>
              <a:t>.</a:t>
            </a:r>
            <a:endParaRPr dirty="0"/>
          </a:p>
          <a:p>
            <a:pPr marL="304747" marR="0" lvl="0" indent="-304747" algn="l" rtl="0">
              <a:lnSpc>
                <a:spcPct val="95000"/>
              </a:lnSpc>
              <a:spcBef>
                <a:spcPts val="1866"/>
              </a:spcBef>
              <a:spcAft>
                <a:spcPts val="0"/>
              </a:spcAft>
              <a:buClr>
                <a:srgbClr val="056E9F"/>
              </a:buClr>
              <a:buSzPts val="2400"/>
              <a:buFont typeface="Arial"/>
              <a:buChar char="•"/>
            </a:pPr>
            <a:r>
              <a:rPr lang="en-US" sz="2400" b="0" i="0" u="none" strike="noStrike" cap="none" dirty="0" err="1">
                <a:latin typeface="Questrial"/>
                <a:ea typeface="Questrial"/>
                <a:cs typeface="Questrial"/>
                <a:sym typeface="Questrial"/>
              </a:rPr>
              <a:t>Asegúrese</a:t>
            </a:r>
            <a:r>
              <a:rPr lang="en-US" sz="2400" b="0" i="0" u="none" strike="noStrike" cap="none" dirty="0">
                <a:latin typeface="Questrial"/>
                <a:ea typeface="Questrial"/>
                <a:cs typeface="Questrial"/>
                <a:sym typeface="Questrial"/>
              </a:rPr>
              <a:t> de </a:t>
            </a:r>
            <a:r>
              <a:rPr lang="en-US" sz="2400" b="0" i="0" u="none" strike="noStrike" cap="none" dirty="0" err="1">
                <a:latin typeface="Questrial"/>
                <a:ea typeface="Questrial"/>
                <a:cs typeface="Questrial"/>
                <a:sym typeface="Questrial"/>
              </a:rPr>
              <a:t>incluir</a:t>
            </a:r>
            <a:r>
              <a:rPr lang="en-US" sz="2400" b="0" i="0" u="none" strike="noStrike" cap="none" dirty="0">
                <a:sym typeface="Questrial"/>
              </a:rPr>
              <a:t>:</a:t>
            </a:r>
            <a:endParaRPr dirty="0"/>
          </a:p>
          <a:p>
            <a:pPr marL="1158037" marR="0" lvl="2" indent="-304747" algn="l" rtl="0">
              <a:lnSpc>
                <a:spcPct val="95000"/>
              </a:lnSpc>
              <a:spcBef>
                <a:spcPts val="1066"/>
              </a:spcBef>
              <a:spcAft>
                <a:spcPts val="0"/>
              </a:spcAft>
              <a:buClr>
                <a:srgbClr val="056E9F"/>
              </a:buClr>
              <a:buSzPts val="2400"/>
              <a:buFont typeface="Questrial"/>
              <a:buChar char="–"/>
            </a:pPr>
            <a:r>
              <a:rPr lang="en-US" sz="2400" b="0" i="0" u="none" strike="noStrike" cap="none" dirty="0">
                <a:highlight>
                  <a:srgbClr val="FFFF00"/>
                </a:highlight>
                <a:latin typeface="Questrial"/>
                <a:ea typeface="Questrial"/>
                <a:cs typeface="Questrial"/>
                <a:sym typeface="Questrial"/>
              </a:rPr>
              <a:t>1. Grado</a:t>
            </a:r>
            <a:r>
              <a:rPr lang="en-US" sz="2400" b="0" i="0" u="none" strike="noStrike" cap="none" dirty="0">
                <a:highlight>
                  <a:srgbClr val="FFFF00"/>
                </a:highlight>
                <a:sym typeface="Questrial"/>
              </a:rPr>
              <a:t> Escolar</a:t>
            </a:r>
            <a:endParaRPr dirty="0">
              <a:highlight>
                <a:srgbClr val="FFFF00"/>
              </a:highlight>
            </a:endParaRPr>
          </a:p>
          <a:p>
            <a:pPr marL="1158037" marR="0" lvl="2" indent="-304747" algn="l" rtl="0">
              <a:lnSpc>
                <a:spcPct val="95000"/>
              </a:lnSpc>
              <a:spcBef>
                <a:spcPts val="1066"/>
              </a:spcBef>
              <a:spcAft>
                <a:spcPts val="0"/>
              </a:spcAft>
              <a:buClr>
                <a:srgbClr val="056E9F"/>
              </a:buClr>
              <a:buSzPts val="2400"/>
              <a:buFont typeface="Questrial"/>
              <a:buChar char="–"/>
            </a:pPr>
            <a:r>
              <a:rPr lang="en-US" sz="2400" b="0" i="0" u="none" strike="noStrike" cap="none" dirty="0">
                <a:highlight>
                  <a:srgbClr val="FFFF00"/>
                </a:highlight>
                <a:latin typeface="Questrial"/>
                <a:ea typeface="Questrial"/>
                <a:cs typeface="Questrial"/>
                <a:sym typeface="Questrial"/>
              </a:rPr>
              <a:t>2. </a:t>
            </a:r>
            <a:r>
              <a:rPr lang="en-US" sz="2400" b="0" i="0" u="none" strike="noStrike" cap="none" dirty="0" err="1">
                <a:highlight>
                  <a:srgbClr val="FFFF00"/>
                </a:highlight>
                <a:latin typeface="Questrial"/>
                <a:ea typeface="Questrial"/>
                <a:cs typeface="Questrial"/>
                <a:sym typeface="Questrial"/>
              </a:rPr>
              <a:t>Vocabulario</a:t>
            </a:r>
            <a:r>
              <a:rPr lang="en-US" sz="2400" b="0" i="0" u="none" strike="noStrike" cap="none" dirty="0">
                <a:highlight>
                  <a:srgbClr val="FFFF00"/>
                </a:highlight>
                <a:latin typeface="Questrial"/>
                <a:ea typeface="Questrial"/>
                <a:cs typeface="Questrial"/>
                <a:sym typeface="Questrial"/>
              </a:rPr>
              <a:t> que </a:t>
            </a:r>
            <a:r>
              <a:rPr lang="en-US" sz="2400" b="0" i="0" u="none" strike="noStrike" cap="none" dirty="0" err="1">
                <a:highlight>
                  <a:srgbClr val="FFFF00"/>
                </a:highlight>
                <a:latin typeface="Questrial"/>
                <a:ea typeface="Questrial"/>
                <a:cs typeface="Questrial"/>
                <a:sym typeface="Questrial"/>
              </a:rPr>
              <a:t>incluirá</a:t>
            </a:r>
            <a:r>
              <a:rPr lang="en-US" sz="2400" b="0" i="0" u="none" strike="noStrike" cap="none" dirty="0">
                <a:highlight>
                  <a:srgbClr val="FFFF00"/>
                </a:highlight>
                <a:latin typeface="Questrial"/>
                <a:ea typeface="Questrial"/>
                <a:cs typeface="Questrial"/>
                <a:sym typeface="Questrial"/>
              </a:rPr>
              <a:t> </a:t>
            </a:r>
            <a:r>
              <a:rPr lang="en-US" sz="2400" b="0" i="0" u="none" strike="noStrike" cap="none" dirty="0" err="1">
                <a:highlight>
                  <a:srgbClr val="FFFF00"/>
                </a:highlight>
                <a:latin typeface="Questrial"/>
                <a:ea typeface="Questrial"/>
                <a:cs typeface="Questrial"/>
                <a:sym typeface="Questrial"/>
              </a:rPr>
              <a:t>en</a:t>
            </a:r>
            <a:r>
              <a:rPr lang="en-US" sz="2400" b="0" i="0" u="none" strike="noStrike" cap="none" dirty="0">
                <a:highlight>
                  <a:srgbClr val="FFFF00"/>
                </a:highlight>
                <a:latin typeface="Questrial"/>
                <a:ea typeface="Questrial"/>
                <a:cs typeface="Questrial"/>
                <a:sym typeface="Questrial"/>
              </a:rPr>
              <a:t> la </a:t>
            </a:r>
            <a:r>
              <a:rPr lang="en-US" sz="2400" b="0" i="0" u="none" strike="noStrike" cap="none" dirty="0" err="1">
                <a:highlight>
                  <a:srgbClr val="FFFF00"/>
                </a:highlight>
                <a:sym typeface="Questrial"/>
              </a:rPr>
              <a:t>clase</a:t>
            </a:r>
            <a:endParaRPr dirty="0">
              <a:highlight>
                <a:srgbClr val="FFFF00"/>
              </a:highlight>
            </a:endParaRPr>
          </a:p>
          <a:p>
            <a:pPr marL="1158037" marR="0" lvl="2" indent="-304747" algn="l" rtl="0">
              <a:lnSpc>
                <a:spcPct val="95000"/>
              </a:lnSpc>
              <a:spcBef>
                <a:spcPts val="1066"/>
              </a:spcBef>
              <a:spcAft>
                <a:spcPts val="0"/>
              </a:spcAft>
              <a:buClr>
                <a:srgbClr val="056E9F"/>
              </a:buClr>
              <a:buSzPts val="2400"/>
              <a:buFont typeface="Questrial"/>
              <a:buChar char="–"/>
            </a:pPr>
            <a:r>
              <a:rPr lang="en-US" sz="2400" b="0" i="0" u="none" strike="noStrike" cap="none" dirty="0">
                <a:highlight>
                  <a:srgbClr val="FFFF00"/>
                </a:highlight>
                <a:latin typeface="Questrial"/>
                <a:ea typeface="Questrial"/>
                <a:cs typeface="Questrial"/>
                <a:sym typeface="Questrial"/>
              </a:rPr>
              <a:t>3. </a:t>
            </a:r>
            <a:r>
              <a:rPr lang="en-US" sz="2400" b="0" i="0" u="none" strike="noStrike" cap="none" dirty="0" err="1">
                <a:highlight>
                  <a:srgbClr val="FFFF00"/>
                </a:highlight>
                <a:latin typeface="Questrial"/>
                <a:ea typeface="Questrial"/>
                <a:cs typeface="Questrial"/>
                <a:sym typeface="Questrial"/>
              </a:rPr>
              <a:t>Materiales</a:t>
            </a:r>
            <a:r>
              <a:rPr lang="en-US" sz="2400" b="0" i="0" u="none" strike="noStrike" cap="none" dirty="0">
                <a:highlight>
                  <a:srgbClr val="FFFF00"/>
                </a:highlight>
                <a:latin typeface="Questrial"/>
                <a:ea typeface="Questrial"/>
                <a:cs typeface="Questrial"/>
                <a:sym typeface="Questrial"/>
              </a:rPr>
              <a:t> que </a:t>
            </a:r>
            <a:r>
              <a:rPr lang="en-US" sz="2400" b="0" i="0" u="none" strike="noStrike" cap="none" dirty="0" err="1">
                <a:highlight>
                  <a:srgbClr val="FFFF00"/>
                </a:highlight>
                <a:latin typeface="Questrial"/>
                <a:ea typeface="Questrial"/>
                <a:cs typeface="Questrial"/>
                <a:sym typeface="Questrial"/>
              </a:rPr>
              <a:t>usará</a:t>
            </a:r>
            <a:r>
              <a:rPr lang="en-US" sz="2400" b="0" i="0" u="none" strike="noStrike" cap="none" dirty="0">
                <a:highlight>
                  <a:srgbClr val="FFFF00"/>
                </a:highlight>
                <a:latin typeface="Questrial"/>
                <a:ea typeface="Questrial"/>
                <a:cs typeface="Questrial"/>
                <a:sym typeface="Questrial"/>
              </a:rPr>
              <a:t> </a:t>
            </a:r>
            <a:r>
              <a:rPr lang="en-US" sz="2400" b="0" i="0" u="none" strike="noStrike" cap="none" dirty="0" err="1">
                <a:highlight>
                  <a:srgbClr val="FFFF00"/>
                </a:highlight>
                <a:latin typeface="Questrial"/>
                <a:ea typeface="Questrial"/>
                <a:cs typeface="Questrial"/>
                <a:sym typeface="Questrial"/>
              </a:rPr>
              <a:t>en</a:t>
            </a:r>
            <a:r>
              <a:rPr lang="en-US" sz="2400" b="0" i="0" u="none" strike="noStrike" cap="none" dirty="0">
                <a:highlight>
                  <a:srgbClr val="FFFF00"/>
                </a:highlight>
                <a:latin typeface="Questrial"/>
                <a:ea typeface="Questrial"/>
                <a:cs typeface="Questrial"/>
                <a:sym typeface="Questrial"/>
              </a:rPr>
              <a:t> la </a:t>
            </a:r>
            <a:r>
              <a:rPr lang="en-US" sz="2400" b="0" i="0" u="none" strike="noStrike" cap="none" dirty="0" err="1">
                <a:highlight>
                  <a:srgbClr val="FFFF00"/>
                </a:highlight>
                <a:sym typeface="Questrial"/>
              </a:rPr>
              <a:t>clase</a:t>
            </a:r>
            <a:endParaRPr dirty="0">
              <a:highlight>
                <a:srgbClr val="FFFF00"/>
              </a:highlight>
            </a:endParaRPr>
          </a:p>
          <a:p>
            <a:pPr marL="1158037" marR="0" lvl="2" indent="-304747" algn="l" rtl="0">
              <a:lnSpc>
                <a:spcPct val="95000"/>
              </a:lnSpc>
              <a:spcBef>
                <a:spcPts val="1066"/>
              </a:spcBef>
              <a:spcAft>
                <a:spcPts val="0"/>
              </a:spcAft>
              <a:buClr>
                <a:srgbClr val="056E9F"/>
              </a:buClr>
              <a:buSzPts val="2400"/>
              <a:buFont typeface="Questrial"/>
              <a:buChar char="–"/>
            </a:pPr>
            <a:r>
              <a:rPr lang="en-US" sz="2400" b="0" i="0" u="none" strike="noStrike" cap="none" dirty="0">
                <a:highlight>
                  <a:srgbClr val="FFFF00"/>
                </a:highlight>
                <a:latin typeface="Questrial"/>
                <a:ea typeface="Questrial"/>
                <a:cs typeface="Questrial"/>
                <a:sym typeface="Questrial"/>
              </a:rPr>
              <a:t>4. Una </a:t>
            </a:r>
            <a:r>
              <a:rPr lang="en-US" sz="2400" b="1" i="0" u="sng" strike="noStrike" cap="none" dirty="0" err="1">
                <a:highlight>
                  <a:srgbClr val="FFFF00"/>
                </a:highlight>
                <a:latin typeface="Questrial"/>
                <a:ea typeface="Questrial"/>
                <a:cs typeface="Questrial"/>
                <a:sym typeface="Questrial"/>
              </a:rPr>
              <a:t>descripción</a:t>
            </a:r>
            <a:r>
              <a:rPr lang="en-US" sz="2400" b="1" i="0" u="sng" strike="noStrike" cap="none" dirty="0">
                <a:highlight>
                  <a:srgbClr val="FFFF00"/>
                </a:highlight>
                <a:latin typeface="Questrial"/>
                <a:ea typeface="Questrial"/>
                <a:cs typeface="Questrial"/>
                <a:sym typeface="Questrial"/>
              </a:rPr>
              <a:t> </a:t>
            </a:r>
            <a:r>
              <a:rPr lang="en-US" sz="2400" b="1" i="0" u="sng" strike="noStrike" cap="none" dirty="0" err="1">
                <a:highlight>
                  <a:srgbClr val="FFFF00"/>
                </a:highlight>
                <a:latin typeface="Questrial"/>
                <a:ea typeface="Questrial"/>
                <a:cs typeface="Questrial"/>
                <a:sym typeface="Questrial"/>
              </a:rPr>
              <a:t>detallada</a:t>
            </a:r>
            <a:r>
              <a:rPr lang="en-US" sz="2400" b="1" i="0" u="sng" strike="noStrike" cap="none" dirty="0">
                <a:highlight>
                  <a:srgbClr val="FFFF00"/>
                </a:highlight>
                <a:latin typeface="Questrial"/>
                <a:ea typeface="Questrial"/>
                <a:cs typeface="Questrial"/>
                <a:sym typeface="Questrial"/>
              </a:rPr>
              <a:t> </a:t>
            </a:r>
            <a:r>
              <a:rPr lang="en-US" sz="2400" b="0" i="0" u="none" strike="noStrike" cap="none" dirty="0">
                <a:highlight>
                  <a:srgbClr val="FFFF00"/>
                </a:highlight>
                <a:latin typeface="Questrial"/>
                <a:ea typeface="Questrial"/>
                <a:cs typeface="Questrial"/>
                <a:sym typeface="Questrial"/>
              </a:rPr>
              <a:t>de los </a:t>
            </a:r>
            <a:endParaRPr lang="en-US" sz="2400" dirty="0">
              <a:highlight>
                <a:srgbClr val="FFFF00"/>
              </a:highlight>
            </a:endParaRPr>
          </a:p>
          <a:p>
            <a:pPr marL="853290" marR="0" lvl="2" indent="0" algn="l" rtl="0">
              <a:lnSpc>
                <a:spcPct val="95000"/>
              </a:lnSpc>
              <a:spcBef>
                <a:spcPts val="1066"/>
              </a:spcBef>
              <a:spcAft>
                <a:spcPts val="0"/>
              </a:spcAft>
              <a:buClr>
                <a:srgbClr val="056E9F"/>
              </a:buClr>
              <a:buSzPts val="2400"/>
              <a:buNone/>
            </a:pPr>
            <a:r>
              <a:rPr lang="en-US" sz="2400" b="0" i="0" u="none" strike="noStrike" cap="none" dirty="0">
                <a:highlight>
                  <a:srgbClr val="FFFF00"/>
                </a:highlight>
                <a:latin typeface="Questrial"/>
                <a:ea typeface="Questrial"/>
                <a:cs typeface="Questrial"/>
                <a:sym typeface="Questrial"/>
              </a:rPr>
              <a:t>     </a:t>
            </a:r>
            <a:r>
              <a:rPr lang="en-US" sz="2400" b="0" i="0" u="none" strike="noStrike" cap="none" dirty="0" err="1">
                <a:highlight>
                  <a:srgbClr val="FFFF00"/>
                </a:highlight>
                <a:latin typeface="Questrial"/>
                <a:ea typeface="Questrial"/>
                <a:cs typeface="Questrial"/>
                <a:sym typeface="Questrial"/>
              </a:rPr>
              <a:t>procedimientos</a:t>
            </a:r>
            <a:r>
              <a:rPr lang="en-US" sz="2400" b="0" i="0" u="none" strike="noStrike" cap="none" dirty="0">
                <a:highlight>
                  <a:srgbClr val="FFFF00"/>
                </a:highlight>
                <a:latin typeface="Questrial"/>
                <a:ea typeface="Questrial"/>
                <a:cs typeface="Questrial"/>
                <a:sym typeface="Questrial"/>
              </a:rPr>
              <a:t> y </a:t>
            </a:r>
            <a:r>
              <a:rPr lang="en-US" sz="2400" b="0" i="0" u="none" strike="noStrike" cap="none" dirty="0" err="1">
                <a:highlight>
                  <a:srgbClr val="FFFF00"/>
                </a:highlight>
                <a:latin typeface="Questrial"/>
                <a:ea typeface="Questrial"/>
                <a:cs typeface="Questrial"/>
                <a:sym typeface="Questrial"/>
              </a:rPr>
              <a:t>actividades</a:t>
            </a:r>
            <a:r>
              <a:rPr lang="en-US" sz="2400" b="0" i="0" u="none" strike="noStrike" cap="none" dirty="0">
                <a:highlight>
                  <a:srgbClr val="FFFF00"/>
                </a:highlight>
                <a:sym typeface="Questrial"/>
              </a:rPr>
              <a:t> </a:t>
            </a:r>
            <a:endParaRPr dirty="0">
              <a:highlight>
                <a:srgbClr val="FFFF00"/>
              </a:highlight>
            </a:endParaRPr>
          </a:p>
          <a:p>
            <a:pPr marL="1158037" marR="0" lvl="2" indent="-304747" algn="l" rtl="0">
              <a:lnSpc>
                <a:spcPct val="95000"/>
              </a:lnSpc>
              <a:spcBef>
                <a:spcPts val="1066"/>
              </a:spcBef>
              <a:spcAft>
                <a:spcPts val="2100"/>
              </a:spcAft>
              <a:buClr>
                <a:srgbClr val="056E9F"/>
              </a:buClr>
              <a:buSzPts val="2400"/>
              <a:buFont typeface="Questrial"/>
              <a:buChar char="–"/>
            </a:pPr>
            <a:r>
              <a:rPr lang="en-US" sz="2400" b="0" i="0" u="none" strike="noStrike" cap="none" dirty="0">
                <a:highlight>
                  <a:srgbClr val="FFFF00"/>
                </a:highlight>
                <a:latin typeface="Questrial"/>
                <a:ea typeface="Questrial"/>
                <a:cs typeface="Questrial"/>
                <a:sym typeface="Questrial"/>
              </a:rPr>
              <a:t>5. </a:t>
            </a:r>
            <a:r>
              <a:rPr lang="en-US" sz="2400" b="0" i="0" u="none" strike="noStrike" cap="none" dirty="0" err="1">
                <a:highlight>
                  <a:srgbClr val="FFFF00"/>
                </a:highlight>
                <a:latin typeface="Questrial"/>
                <a:ea typeface="Questrial"/>
                <a:cs typeface="Questrial"/>
                <a:sym typeface="Questrial"/>
              </a:rPr>
              <a:t>Evaluación</a:t>
            </a:r>
            <a:r>
              <a:rPr lang="en-US" sz="2400" b="0" i="0" u="none" strike="noStrike" cap="none" dirty="0">
                <a:highlight>
                  <a:srgbClr val="FFFF00"/>
                </a:highlight>
                <a:latin typeface="Questrial"/>
                <a:ea typeface="Questrial"/>
                <a:cs typeface="Questrial"/>
                <a:sym typeface="Questrial"/>
              </a:rPr>
              <a:t> formal o informal de los que los </a:t>
            </a:r>
            <a:r>
              <a:rPr lang="en-US" sz="2400" b="0" i="0" u="none" strike="noStrike" cap="none" dirty="0" err="1">
                <a:highlight>
                  <a:srgbClr val="FFFF00"/>
                </a:highlight>
                <a:latin typeface="Questrial"/>
                <a:ea typeface="Questrial"/>
                <a:cs typeface="Questrial"/>
                <a:sym typeface="Questrial"/>
              </a:rPr>
              <a:t>estudiantes</a:t>
            </a:r>
            <a:r>
              <a:rPr lang="en-US" sz="2400" b="0" i="0" u="none" strike="noStrike" cap="none" dirty="0">
                <a:highlight>
                  <a:srgbClr val="FFFF00"/>
                </a:highlight>
                <a:latin typeface="Questrial"/>
                <a:ea typeface="Questrial"/>
                <a:cs typeface="Questrial"/>
                <a:sym typeface="Questrial"/>
              </a:rPr>
              <a:t> </a:t>
            </a:r>
            <a:r>
              <a:rPr lang="en-US" sz="2400" b="0" i="0" u="none" strike="noStrike" cap="none" dirty="0" err="1">
                <a:highlight>
                  <a:srgbClr val="FFFF00"/>
                </a:highlight>
                <a:latin typeface="Questrial"/>
                <a:ea typeface="Questrial"/>
                <a:cs typeface="Questrial"/>
                <a:sym typeface="Questrial"/>
              </a:rPr>
              <a:t>han</a:t>
            </a:r>
            <a:r>
              <a:rPr lang="en-US" sz="2400" b="0" i="0" u="none" strike="noStrike" cap="none" dirty="0">
                <a:highlight>
                  <a:srgbClr val="FFFF00"/>
                </a:highlight>
                <a:latin typeface="Questrial"/>
                <a:ea typeface="Questrial"/>
                <a:cs typeface="Questrial"/>
                <a:sym typeface="Questrial"/>
              </a:rPr>
              <a:t>    </a:t>
            </a:r>
            <a:r>
              <a:rPr lang="en-US" sz="2400" b="0" i="0" u="none" strike="noStrike" cap="none" dirty="0" err="1">
                <a:highlight>
                  <a:srgbClr val="FFFF00"/>
                </a:highlight>
                <a:sym typeface="Questrial"/>
              </a:rPr>
              <a:t>aprendido</a:t>
            </a:r>
            <a:endParaRPr dirty="0">
              <a:highlight>
                <a:srgbClr val="FFFF00"/>
              </a:highlight>
            </a:endParaRPr>
          </a:p>
        </p:txBody>
      </p:sp>
      <p:sp>
        <p:nvSpPr>
          <p:cNvPr id="505" name="Shape 505"/>
          <p:cNvSpPr txBox="1">
            <a:spLocks noGrp="1"/>
          </p:cNvSpPr>
          <p:nvPr>
            <p:ph type="ftr" sz="quarter" idx="11"/>
          </p:nvPr>
        </p:nvSpPr>
        <p:spPr>
          <a:prstGeom prst="rect">
            <a:avLst/>
          </a:prstGeom>
          <a:noFill/>
          <a:ln>
            <a:noFill/>
          </a:ln>
        </p:spPr>
        <p:txBody>
          <a:bodyPr spcFirstLastPara="1" wrap="square" lIns="121875" tIns="60925" rIns="121875" bIns="60925" anchor="b" anchorCtr="0">
            <a:noAutofit/>
          </a:bodyPr>
          <a:lstStyle/>
          <a:p>
            <a:pPr marL="0" marR="0" lvl="0" indent="0" algn="ctr" rtl="0">
              <a:spcBef>
                <a:spcPts val="0"/>
              </a:spcBef>
              <a:spcAft>
                <a:spcPts val="0"/>
              </a:spcAft>
              <a:buNone/>
            </a:pPr>
            <a:r>
              <a:rPr lang="en-US"/>
              <a:t>© 2018</a:t>
            </a:r>
            <a:r>
              <a:rPr lang="en-US" sz="1800">
                <a:solidFill>
                  <a:srgbClr val="222F28"/>
                </a:solidFill>
                <a:latin typeface="Questrial"/>
                <a:ea typeface="Questrial"/>
                <a:cs typeface="Questrial"/>
                <a:sym typeface="Questrial"/>
              </a:rPr>
              <a:t>, Region One Education Service Center </a:t>
            </a:r>
            <a:endParaRPr sz="1800">
              <a:solidFill>
                <a:srgbClr val="222F28"/>
              </a:solidFill>
              <a:latin typeface="Questrial"/>
              <a:ea typeface="Questrial"/>
              <a:cs typeface="Questrial"/>
              <a:sym typeface="Questrial"/>
            </a:endParaRPr>
          </a:p>
        </p:txBody>
      </p:sp>
      <p:sp>
        <p:nvSpPr>
          <p:cNvPr id="506" name="Shape 506"/>
          <p:cNvSpPr txBox="1">
            <a:spLocks noGrp="1"/>
          </p:cNvSpPr>
          <p:nvPr>
            <p:ph type="sldNum" sz="quarter" idx="12"/>
          </p:nvPr>
        </p:nvSpPr>
        <p:spPr>
          <a:prstGeom prst="rect">
            <a:avLst/>
          </a:prstGeom>
          <a:noFill/>
          <a:ln>
            <a:noFill/>
          </a:ln>
        </p:spPr>
        <p:txBody>
          <a:bodyPr spcFirstLastPara="1" wrap="square" lIns="121875" tIns="60925" rIns="121875" bIns="60925" anchor="b" anchorCtr="0">
            <a:noAutofit/>
          </a:bodyPr>
          <a:lstStyle/>
          <a:p>
            <a:pPr marL="0" lvl="0" indent="0" rtl="0">
              <a:spcBef>
                <a:spcPts val="0"/>
              </a:spcBef>
              <a:spcAft>
                <a:spcPts val="0"/>
              </a:spcAft>
              <a:buClr>
                <a:srgbClr val="000000"/>
              </a:buClr>
              <a:buFont typeface="Arial"/>
              <a:buNone/>
            </a:pPr>
            <a:fld id="{00000000-1234-1234-1234-123412341234}" type="slidenum">
              <a:rPr lang="en-US"/>
              <a:t>45</a:t>
            </a:fld>
            <a:endParaRPr/>
          </a:p>
        </p:txBody>
      </p:sp>
      <p:sp>
        <p:nvSpPr>
          <p:cNvPr id="504" name="Shape 504"/>
          <p:cNvSpPr txBox="1"/>
          <p:nvPr/>
        </p:nvSpPr>
        <p:spPr>
          <a:xfrm>
            <a:off x="1979612" y="152400"/>
            <a:ext cx="7831138" cy="6096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rgbClr val="31521B"/>
              </a:buClr>
              <a:buSzPts val="4000"/>
              <a:buFont typeface="Questrial"/>
              <a:buNone/>
            </a:pPr>
            <a:r>
              <a:rPr lang="en-US" sz="4000" b="1">
                <a:solidFill>
                  <a:srgbClr val="31521B"/>
                </a:solidFill>
                <a:latin typeface="Questrial"/>
                <a:ea typeface="Questrial"/>
                <a:cs typeface="Questrial"/>
                <a:sym typeface="Questrial"/>
              </a:rPr>
              <a:t>Expresión escrita (70 min)</a:t>
            </a:r>
            <a:endParaRPr/>
          </a:p>
        </p:txBody>
      </p:sp>
      <p:pic>
        <p:nvPicPr>
          <p:cNvPr id="3" name="Picture 2">
            <a:extLst>
              <a:ext uri="{FF2B5EF4-FFF2-40B4-BE49-F238E27FC236}">
                <a16:creationId xmlns:a16="http://schemas.microsoft.com/office/drawing/2014/main" id="{D12FD25C-0092-4475-A4CF-0733D520102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625917" y="1805354"/>
            <a:ext cx="3758910" cy="3247292"/>
          </a:xfrm>
          <a:prstGeom prst="rect">
            <a:avLst/>
          </a:prstGeom>
        </p:spPr>
      </p:pic>
      <p:sp>
        <p:nvSpPr>
          <p:cNvPr id="4" name="TextBox 3">
            <a:extLst>
              <a:ext uri="{FF2B5EF4-FFF2-40B4-BE49-F238E27FC236}">
                <a16:creationId xmlns:a16="http://schemas.microsoft.com/office/drawing/2014/main" id="{B822B7FC-766A-4353-AE1A-0C674EF5D2B4}"/>
              </a:ext>
            </a:extLst>
          </p:cNvPr>
          <p:cNvSpPr txBox="1"/>
          <p:nvPr/>
        </p:nvSpPr>
        <p:spPr>
          <a:xfrm>
            <a:off x="10644553" y="5174178"/>
            <a:ext cx="1740273" cy="507831"/>
          </a:xfrm>
          <a:prstGeom prst="rect">
            <a:avLst/>
          </a:prstGeom>
          <a:noFill/>
        </p:spPr>
        <p:txBody>
          <a:bodyPr wrap="square" rtlCol="0">
            <a:spAutoFit/>
          </a:bodyPr>
          <a:lstStyle/>
          <a:p>
            <a:r>
              <a:rPr lang="en-US" sz="900">
                <a:hlinkClick r:id="rId4" tooltip="http://commons.wikimedia.org/wiki/file:hand_open_symbol.svg"/>
              </a:rPr>
              <a:t>This Photo</a:t>
            </a:r>
            <a:r>
              <a:rPr lang="en-US" sz="900"/>
              <a:t> by Unknown Author is licensed under </a:t>
            </a:r>
            <a:r>
              <a:rPr lang="en-US" sz="900">
                <a:hlinkClick r:id="rId5" tooltip="https://creativecommons.org/licenses/by-sa/3.0/"/>
              </a:rPr>
              <a:t>CC BY-SA</a:t>
            </a:r>
            <a:endParaRPr lang="en-US" sz="9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Shape 519"/>
          <p:cNvSpPr txBox="1">
            <a:spLocks noGrp="1"/>
          </p:cNvSpPr>
          <p:nvPr>
            <p:ph idx="1"/>
          </p:nvPr>
        </p:nvSpPr>
        <p:spPr>
          <a:xfrm>
            <a:off x="1065212" y="152400"/>
            <a:ext cx="10896600" cy="4551849"/>
          </a:xfrm>
          <a:prstGeom prst="rect">
            <a:avLst/>
          </a:prstGeom>
          <a:noFill/>
          <a:ln>
            <a:noFill/>
          </a:ln>
        </p:spPr>
        <p:txBody>
          <a:bodyPr spcFirstLastPara="1" wrap="square" lIns="121875" tIns="60925" rIns="121875" bIns="60925" anchor="t" anchorCtr="0">
            <a:noAutofit/>
          </a:bodyPr>
          <a:lstStyle/>
          <a:p>
            <a:pPr marL="0" marR="0" lvl="0" indent="0" algn="l" rtl="0">
              <a:lnSpc>
                <a:spcPct val="100000"/>
              </a:lnSpc>
              <a:spcBef>
                <a:spcPts val="0"/>
              </a:spcBef>
              <a:spcAft>
                <a:spcPts val="0"/>
              </a:spcAft>
              <a:buClr>
                <a:srgbClr val="2C7C9F"/>
              </a:buClr>
              <a:buSzPts val="1800"/>
              <a:buFont typeface="Arial"/>
              <a:buNone/>
            </a:pPr>
            <a:r>
              <a:rPr lang="en-US" sz="2000" b="1" i="0" u="none" strike="noStrike" cap="none" dirty="0">
                <a:solidFill>
                  <a:srgbClr val="000000"/>
                </a:solidFill>
                <a:highlight>
                  <a:srgbClr val="FFFF00"/>
                </a:highlight>
                <a:latin typeface="Questrial"/>
                <a:ea typeface="Questrial"/>
                <a:cs typeface="Questrial"/>
                <a:sym typeface="Questrial"/>
              </a:rPr>
              <a:t>Plan de </a:t>
            </a:r>
            <a:r>
              <a:rPr lang="en-US" sz="2000" b="1" i="0" u="none" strike="noStrike" cap="none" dirty="0" err="1">
                <a:solidFill>
                  <a:srgbClr val="000000"/>
                </a:solidFill>
                <a:highlight>
                  <a:srgbClr val="FFFF00"/>
                </a:highlight>
                <a:latin typeface="Questrial"/>
                <a:ea typeface="Questrial"/>
                <a:cs typeface="Questrial"/>
                <a:sym typeface="Questrial"/>
              </a:rPr>
              <a:t>clase</a:t>
            </a:r>
            <a:endParaRPr sz="2000" dirty="0">
              <a:solidFill>
                <a:srgbClr val="000000"/>
              </a:solidFill>
              <a:highlight>
                <a:srgbClr val="FFFF00"/>
              </a:highlight>
            </a:endParaRPr>
          </a:p>
          <a:p>
            <a:pPr marL="0" marR="0" lvl="0" indent="0" algn="l" rtl="0">
              <a:lnSpc>
                <a:spcPct val="100000"/>
              </a:lnSpc>
              <a:spcBef>
                <a:spcPts val="1866"/>
              </a:spcBef>
              <a:spcAft>
                <a:spcPts val="0"/>
              </a:spcAft>
              <a:buClr>
                <a:srgbClr val="056E9F"/>
              </a:buClr>
              <a:buSzPts val="1800"/>
              <a:buFont typeface="Arial"/>
              <a:buNone/>
            </a:pPr>
            <a:r>
              <a:rPr lang="en-US" sz="2000" b="1" i="0" u="none" strike="noStrike" cap="none" dirty="0">
                <a:solidFill>
                  <a:srgbClr val="000000"/>
                </a:solidFill>
                <a:highlight>
                  <a:srgbClr val="FFFF00"/>
                </a:highlight>
                <a:latin typeface="Questrial"/>
                <a:ea typeface="Questrial"/>
                <a:cs typeface="Questrial"/>
                <a:sym typeface="Questrial"/>
              </a:rPr>
              <a:t>Materia: </a:t>
            </a:r>
            <a:r>
              <a:rPr lang="en-US" sz="2000" b="1" i="1" u="none" strike="noStrike" cap="none" dirty="0" err="1">
                <a:solidFill>
                  <a:srgbClr val="000000"/>
                </a:solidFill>
                <a:highlight>
                  <a:srgbClr val="FFFF00"/>
                </a:highlight>
                <a:latin typeface="Questrial"/>
                <a:ea typeface="Questrial"/>
                <a:cs typeface="Questrial"/>
                <a:sym typeface="Questrial"/>
              </a:rPr>
              <a:t>Ciencias</a:t>
            </a:r>
            <a:endParaRPr sz="2000" dirty="0">
              <a:solidFill>
                <a:srgbClr val="000000"/>
              </a:solidFill>
              <a:highlight>
                <a:srgbClr val="FFFF00"/>
              </a:highlight>
            </a:endParaRPr>
          </a:p>
          <a:p>
            <a:pPr marL="0" marR="0" lvl="0" indent="0" algn="l" rtl="0">
              <a:lnSpc>
                <a:spcPct val="100000"/>
              </a:lnSpc>
              <a:spcBef>
                <a:spcPts val="1866"/>
              </a:spcBef>
              <a:spcAft>
                <a:spcPts val="0"/>
              </a:spcAft>
              <a:buClr>
                <a:srgbClr val="056E9F"/>
              </a:buClr>
              <a:buSzPts val="1800"/>
              <a:buFont typeface="Arial"/>
              <a:buNone/>
            </a:pPr>
            <a:r>
              <a:rPr lang="en-US" sz="2000" b="1" i="0" u="none" strike="noStrike" cap="none" dirty="0" err="1">
                <a:solidFill>
                  <a:srgbClr val="000000"/>
                </a:solidFill>
                <a:highlight>
                  <a:srgbClr val="FFFF00"/>
                </a:highlight>
                <a:latin typeface="Questrial"/>
                <a:ea typeface="Questrial"/>
                <a:cs typeface="Questrial"/>
                <a:sym typeface="Questrial"/>
              </a:rPr>
              <a:t>Tema</a:t>
            </a:r>
            <a:r>
              <a:rPr lang="en-US" sz="2000" b="1" i="0" u="none" strike="noStrike" cap="none" dirty="0">
                <a:solidFill>
                  <a:srgbClr val="000000"/>
                </a:solidFill>
                <a:highlight>
                  <a:srgbClr val="FFFF00"/>
                </a:highlight>
                <a:latin typeface="Questrial"/>
                <a:ea typeface="Questrial"/>
                <a:cs typeface="Questrial"/>
                <a:sym typeface="Questrial"/>
              </a:rPr>
              <a:t>: </a:t>
            </a:r>
            <a:r>
              <a:rPr lang="en-US" sz="2000" b="1" i="1" u="none" strike="noStrike" cap="none" dirty="0">
                <a:solidFill>
                  <a:srgbClr val="000000"/>
                </a:solidFill>
                <a:highlight>
                  <a:srgbClr val="FFFF00"/>
                </a:highlight>
                <a:latin typeface="Questrial"/>
                <a:ea typeface="Questrial"/>
                <a:cs typeface="Questrial"/>
                <a:sym typeface="Questrial"/>
              </a:rPr>
              <a:t>El </a:t>
            </a:r>
            <a:r>
              <a:rPr lang="en-US" sz="2000" b="1" i="1" u="none" strike="noStrike" cap="none" dirty="0" err="1">
                <a:solidFill>
                  <a:srgbClr val="000000"/>
                </a:solidFill>
                <a:highlight>
                  <a:srgbClr val="FFFF00"/>
                </a:highlight>
                <a:latin typeface="Questrial"/>
                <a:ea typeface="Questrial"/>
                <a:cs typeface="Questrial"/>
                <a:sym typeface="Questrial"/>
              </a:rPr>
              <a:t>ciclo</a:t>
            </a:r>
            <a:r>
              <a:rPr lang="en-US" sz="2000" b="1" i="1" u="none" strike="noStrike" cap="none" dirty="0">
                <a:solidFill>
                  <a:srgbClr val="000000"/>
                </a:solidFill>
                <a:highlight>
                  <a:srgbClr val="FFFF00"/>
                </a:highlight>
                <a:latin typeface="Questrial"/>
                <a:ea typeface="Questrial"/>
                <a:cs typeface="Questrial"/>
                <a:sym typeface="Questrial"/>
              </a:rPr>
              <a:t> del </a:t>
            </a:r>
            <a:r>
              <a:rPr lang="en-US" sz="2000" b="1" i="1" u="none" strike="noStrike" cap="none" dirty="0" err="1">
                <a:solidFill>
                  <a:srgbClr val="000000"/>
                </a:solidFill>
                <a:highlight>
                  <a:srgbClr val="FFFF00"/>
                </a:highlight>
                <a:latin typeface="Questrial"/>
                <a:ea typeface="Questrial"/>
                <a:cs typeface="Questrial"/>
                <a:sym typeface="Questrial"/>
              </a:rPr>
              <a:t>agua</a:t>
            </a:r>
            <a:endParaRPr sz="2000" b="1" i="0" u="none" strike="noStrike" cap="none" dirty="0">
              <a:solidFill>
                <a:srgbClr val="000000"/>
              </a:solidFill>
              <a:highlight>
                <a:srgbClr val="FFFF00"/>
              </a:highlight>
              <a:latin typeface="Questrial"/>
              <a:ea typeface="Questrial"/>
              <a:cs typeface="Questrial"/>
              <a:sym typeface="Questrial"/>
            </a:endParaRPr>
          </a:p>
          <a:p>
            <a:pPr marL="0" marR="0" lvl="0" indent="0" algn="l" rtl="0">
              <a:lnSpc>
                <a:spcPct val="100000"/>
              </a:lnSpc>
              <a:spcBef>
                <a:spcPts val="1866"/>
              </a:spcBef>
              <a:spcAft>
                <a:spcPts val="0"/>
              </a:spcAft>
              <a:buClr>
                <a:srgbClr val="056E9F"/>
              </a:buClr>
              <a:buSzPts val="1800"/>
              <a:buFont typeface="Arial"/>
              <a:buNone/>
            </a:pPr>
            <a:r>
              <a:rPr lang="en-US" sz="2000" b="1" i="0" u="none" strike="noStrike" cap="none" dirty="0" err="1">
                <a:solidFill>
                  <a:srgbClr val="000000"/>
                </a:solidFill>
                <a:highlight>
                  <a:srgbClr val="FFFF00"/>
                </a:highlight>
                <a:latin typeface="Questrial"/>
                <a:ea typeface="Questrial"/>
                <a:cs typeface="Questrial"/>
                <a:sym typeface="Questrial"/>
              </a:rPr>
              <a:t>Objetivo</a:t>
            </a:r>
            <a:r>
              <a:rPr lang="en-US" sz="2000" b="1" i="0" u="none" strike="noStrike" cap="none" dirty="0">
                <a:solidFill>
                  <a:srgbClr val="000000"/>
                </a:solidFill>
                <a:highlight>
                  <a:srgbClr val="FFFF00"/>
                </a:highlight>
                <a:latin typeface="Questrial"/>
                <a:ea typeface="Questrial"/>
                <a:cs typeface="Questrial"/>
                <a:sym typeface="Questrial"/>
              </a:rPr>
              <a:t>: </a:t>
            </a:r>
            <a:r>
              <a:rPr lang="en-US" sz="2000" b="1" i="1" u="none" strike="noStrike" cap="none" dirty="0">
                <a:solidFill>
                  <a:srgbClr val="000000"/>
                </a:solidFill>
                <a:highlight>
                  <a:srgbClr val="FFFF00"/>
                </a:highlight>
                <a:latin typeface="Questrial"/>
                <a:ea typeface="Questrial"/>
                <a:cs typeface="Questrial"/>
                <a:sym typeface="Questrial"/>
              </a:rPr>
              <a:t>Los </a:t>
            </a:r>
            <a:r>
              <a:rPr lang="en-US" sz="2000" b="1" i="1" u="none" strike="noStrike" cap="none" dirty="0" err="1">
                <a:solidFill>
                  <a:srgbClr val="000000"/>
                </a:solidFill>
                <a:highlight>
                  <a:srgbClr val="FFFF00"/>
                </a:highlight>
                <a:latin typeface="Questrial"/>
                <a:ea typeface="Questrial"/>
                <a:cs typeface="Questrial"/>
                <a:sym typeface="Questrial"/>
              </a:rPr>
              <a:t>estudiantes</a:t>
            </a:r>
            <a:r>
              <a:rPr lang="en-US" sz="2000" b="1" i="1" u="none" strike="noStrike" cap="none" dirty="0">
                <a:solidFill>
                  <a:srgbClr val="000000"/>
                </a:solidFill>
                <a:highlight>
                  <a:srgbClr val="FFFF00"/>
                </a:highlight>
                <a:latin typeface="Questrial"/>
                <a:ea typeface="Questrial"/>
                <a:cs typeface="Questrial"/>
                <a:sym typeface="Questrial"/>
              </a:rPr>
              <a:t> </a:t>
            </a:r>
            <a:r>
              <a:rPr lang="en-US" sz="2000" b="1" i="1" u="none" strike="noStrike" cap="none" dirty="0" err="1">
                <a:solidFill>
                  <a:srgbClr val="000000"/>
                </a:solidFill>
                <a:highlight>
                  <a:srgbClr val="FFFF00"/>
                </a:highlight>
                <a:latin typeface="Questrial"/>
                <a:ea typeface="Questrial"/>
                <a:cs typeface="Questrial"/>
                <a:sym typeface="Questrial"/>
              </a:rPr>
              <a:t>podrán</a:t>
            </a:r>
            <a:r>
              <a:rPr lang="en-US" sz="2000" b="1" i="1" u="none" strike="noStrike" cap="none" dirty="0">
                <a:solidFill>
                  <a:srgbClr val="000000"/>
                </a:solidFill>
                <a:highlight>
                  <a:srgbClr val="FFFF00"/>
                </a:highlight>
                <a:latin typeface="Questrial"/>
                <a:ea typeface="Questrial"/>
                <a:cs typeface="Questrial"/>
                <a:sym typeface="Questrial"/>
              </a:rPr>
              <a:t> </a:t>
            </a:r>
            <a:r>
              <a:rPr lang="en-US" sz="2000" b="1" i="1" u="none" strike="noStrike" cap="none" dirty="0" err="1">
                <a:solidFill>
                  <a:srgbClr val="000000"/>
                </a:solidFill>
                <a:highlight>
                  <a:srgbClr val="FFFF00"/>
                </a:highlight>
                <a:latin typeface="Questrial"/>
                <a:ea typeface="Questrial"/>
                <a:cs typeface="Questrial"/>
                <a:sym typeface="Questrial"/>
              </a:rPr>
              <a:t>explicar</a:t>
            </a:r>
            <a:r>
              <a:rPr lang="en-US" sz="2000" b="1" i="1" u="none" strike="noStrike" cap="none" dirty="0">
                <a:solidFill>
                  <a:srgbClr val="000000"/>
                </a:solidFill>
                <a:highlight>
                  <a:srgbClr val="FFFF00"/>
                </a:highlight>
                <a:latin typeface="Questrial"/>
                <a:ea typeface="Questrial"/>
                <a:cs typeface="Questrial"/>
                <a:sym typeface="Questrial"/>
              </a:rPr>
              <a:t> el </a:t>
            </a:r>
            <a:r>
              <a:rPr lang="en-US" sz="2000" b="1" i="1" u="none" strike="noStrike" cap="none" dirty="0" err="1">
                <a:solidFill>
                  <a:srgbClr val="000000"/>
                </a:solidFill>
                <a:highlight>
                  <a:srgbClr val="FFFF00"/>
                </a:highlight>
                <a:latin typeface="Questrial"/>
                <a:ea typeface="Questrial"/>
                <a:cs typeface="Questrial"/>
                <a:sym typeface="Questrial"/>
              </a:rPr>
              <a:t>ciclo</a:t>
            </a:r>
            <a:r>
              <a:rPr lang="en-US" sz="2000" b="1" i="1" u="none" strike="noStrike" cap="none" dirty="0">
                <a:solidFill>
                  <a:srgbClr val="000000"/>
                </a:solidFill>
                <a:highlight>
                  <a:srgbClr val="FFFF00"/>
                </a:highlight>
                <a:latin typeface="Questrial"/>
                <a:ea typeface="Questrial"/>
                <a:cs typeface="Questrial"/>
                <a:sym typeface="Questrial"/>
              </a:rPr>
              <a:t> del </a:t>
            </a:r>
            <a:r>
              <a:rPr lang="en-US" sz="2000" b="1" i="1" u="none" strike="noStrike" cap="none" dirty="0" err="1">
                <a:solidFill>
                  <a:srgbClr val="000000"/>
                </a:solidFill>
                <a:highlight>
                  <a:srgbClr val="FFFF00"/>
                </a:highlight>
                <a:latin typeface="Questrial"/>
                <a:ea typeface="Questrial"/>
                <a:cs typeface="Questrial"/>
                <a:sym typeface="Questrial"/>
              </a:rPr>
              <a:t>agua</a:t>
            </a:r>
            <a:r>
              <a:rPr lang="en-US" sz="2000" b="1" i="1" u="none" strike="noStrike" cap="none" dirty="0">
                <a:solidFill>
                  <a:srgbClr val="000000"/>
                </a:solidFill>
                <a:highlight>
                  <a:srgbClr val="FFFF00"/>
                </a:highlight>
                <a:latin typeface="Questrial"/>
                <a:ea typeface="Questrial"/>
                <a:cs typeface="Questrial"/>
                <a:sym typeface="Questrial"/>
              </a:rPr>
              <a:t> </a:t>
            </a:r>
            <a:r>
              <a:rPr lang="en-US" sz="2000" b="1" i="1" u="none" strike="noStrike" cap="none" dirty="0" err="1">
                <a:solidFill>
                  <a:srgbClr val="000000"/>
                </a:solidFill>
                <a:highlight>
                  <a:srgbClr val="FFFF00"/>
                </a:highlight>
                <a:latin typeface="Questrial"/>
                <a:ea typeface="Questrial"/>
                <a:cs typeface="Questrial"/>
                <a:sym typeface="Questrial"/>
              </a:rPr>
              <a:t>usando</a:t>
            </a:r>
            <a:r>
              <a:rPr lang="en-US" sz="2000" b="1" i="1" u="none" strike="noStrike" cap="none" dirty="0">
                <a:solidFill>
                  <a:srgbClr val="000000"/>
                </a:solidFill>
                <a:highlight>
                  <a:srgbClr val="FFFF00"/>
                </a:highlight>
                <a:latin typeface="Questrial"/>
                <a:ea typeface="Questrial"/>
                <a:cs typeface="Questrial"/>
                <a:sym typeface="Questrial"/>
              </a:rPr>
              <a:t> </a:t>
            </a:r>
            <a:r>
              <a:rPr lang="en-US" sz="2000" b="1" i="1" u="none" strike="noStrike" cap="none" dirty="0" err="1">
                <a:solidFill>
                  <a:srgbClr val="000000"/>
                </a:solidFill>
                <a:highlight>
                  <a:srgbClr val="FFFF00"/>
                </a:highlight>
                <a:latin typeface="Questrial"/>
                <a:ea typeface="Questrial"/>
                <a:cs typeface="Questrial"/>
                <a:sym typeface="Questrial"/>
              </a:rPr>
              <a:t>vocabulario</a:t>
            </a:r>
            <a:r>
              <a:rPr lang="en-US" sz="2000" b="1" i="1" u="none" strike="noStrike" cap="none" dirty="0">
                <a:solidFill>
                  <a:srgbClr val="000000"/>
                </a:solidFill>
                <a:highlight>
                  <a:srgbClr val="FFFF00"/>
                </a:highlight>
                <a:latin typeface="Questrial"/>
                <a:ea typeface="Questrial"/>
                <a:cs typeface="Questrial"/>
                <a:sym typeface="Questrial"/>
              </a:rPr>
              <a:t> </a:t>
            </a:r>
            <a:r>
              <a:rPr lang="en-US" sz="2000" b="1" i="1" u="none" strike="noStrike" cap="none" dirty="0" err="1">
                <a:solidFill>
                  <a:srgbClr val="000000"/>
                </a:solidFill>
                <a:highlight>
                  <a:srgbClr val="FFFF00"/>
                </a:highlight>
                <a:latin typeface="Questrial"/>
                <a:ea typeface="Questrial"/>
                <a:cs typeface="Questrial"/>
                <a:sym typeface="Questrial"/>
              </a:rPr>
              <a:t>científicos</a:t>
            </a:r>
            <a:endParaRPr sz="2000" b="1" i="0" u="none" strike="noStrike" cap="none" dirty="0">
              <a:solidFill>
                <a:srgbClr val="000000"/>
              </a:solidFill>
              <a:highlight>
                <a:srgbClr val="FFFF00"/>
              </a:highlight>
              <a:latin typeface="Questrial"/>
              <a:ea typeface="Questrial"/>
              <a:cs typeface="Questrial"/>
              <a:sym typeface="Questrial"/>
            </a:endParaRPr>
          </a:p>
          <a:p>
            <a:pPr marL="0" marR="0" lvl="0" indent="0" algn="l" rtl="0">
              <a:lnSpc>
                <a:spcPct val="100000"/>
              </a:lnSpc>
              <a:spcBef>
                <a:spcPts val="1866"/>
              </a:spcBef>
              <a:spcAft>
                <a:spcPts val="0"/>
              </a:spcAft>
              <a:buClr>
                <a:srgbClr val="056E9F"/>
              </a:buClr>
              <a:buSzPts val="1800"/>
              <a:buFont typeface="Arial"/>
              <a:buNone/>
            </a:pPr>
            <a:r>
              <a:rPr lang="en-US" sz="2000" b="1" i="0" u="none" strike="noStrike" cap="none" dirty="0" err="1">
                <a:solidFill>
                  <a:srgbClr val="000000"/>
                </a:solidFill>
                <a:latin typeface="Questrial"/>
                <a:ea typeface="Questrial"/>
                <a:cs typeface="Questrial"/>
                <a:sym typeface="Questrial"/>
              </a:rPr>
              <a:t>Grado</a:t>
            </a:r>
            <a:r>
              <a:rPr lang="en-US" sz="2000" b="1" i="0" u="none" strike="noStrike" cap="none" dirty="0">
                <a:solidFill>
                  <a:srgbClr val="000000"/>
                </a:solidFill>
                <a:latin typeface="Questrial"/>
                <a:ea typeface="Questrial"/>
                <a:cs typeface="Questrial"/>
                <a:sym typeface="Questrial"/>
              </a:rPr>
              <a:t> escolar:</a:t>
            </a:r>
            <a:endParaRPr sz="2000" dirty="0">
              <a:solidFill>
                <a:srgbClr val="000000"/>
              </a:solidFill>
            </a:endParaRPr>
          </a:p>
          <a:p>
            <a:pPr marL="0" marR="0" lvl="0" indent="0" algn="l" rtl="0">
              <a:lnSpc>
                <a:spcPct val="100000"/>
              </a:lnSpc>
              <a:spcBef>
                <a:spcPts val="1866"/>
              </a:spcBef>
              <a:spcAft>
                <a:spcPts val="0"/>
              </a:spcAft>
              <a:buClr>
                <a:srgbClr val="056E9F"/>
              </a:buClr>
              <a:buSzPts val="1800"/>
              <a:buFont typeface="Arial"/>
              <a:buNone/>
            </a:pPr>
            <a:r>
              <a:rPr lang="en-US" sz="2000" b="1" i="0" u="none" strike="noStrike" cap="none" dirty="0" err="1">
                <a:solidFill>
                  <a:srgbClr val="000000"/>
                </a:solidFill>
                <a:latin typeface="Questrial"/>
                <a:ea typeface="Questrial"/>
                <a:cs typeface="Questrial"/>
                <a:sym typeface="Questrial"/>
              </a:rPr>
              <a:t>Vocabulario</a:t>
            </a:r>
            <a:r>
              <a:rPr lang="en-US" sz="2000" b="1" i="0" u="none" strike="noStrike" cap="none" dirty="0">
                <a:solidFill>
                  <a:srgbClr val="000000"/>
                </a:solidFill>
                <a:latin typeface="Questrial"/>
                <a:ea typeface="Questrial"/>
                <a:cs typeface="Questrial"/>
                <a:sym typeface="Questrial"/>
              </a:rPr>
              <a:t>:</a:t>
            </a:r>
            <a:endParaRPr sz="2000" dirty="0">
              <a:solidFill>
                <a:srgbClr val="000000"/>
              </a:solidFill>
            </a:endParaRPr>
          </a:p>
          <a:p>
            <a:pPr marL="0" marR="0" lvl="0" indent="0" algn="l" rtl="0">
              <a:lnSpc>
                <a:spcPct val="100000"/>
              </a:lnSpc>
              <a:spcBef>
                <a:spcPts val="1866"/>
              </a:spcBef>
              <a:spcAft>
                <a:spcPts val="0"/>
              </a:spcAft>
              <a:buClr>
                <a:srgbClr val="056E9F"/>
              </a:buClr>
              <a:buSzPts val="1800"/>
              <a:buFont typeface="Arial"/>
              <a:buNone/>
            </a:pPr>
            <a:r>
              <a:rPr lang="en-US" sz="2000" b="1" i="0" u="none" strike="noStrike" cap="none" dirty="0" err="1">
                <a:solidFill>
                  <a:srgbClr val="000000"/>
                </a:solidFill>
                <a:latin typeface="Questrial"/>
                <a:ea typeface="Questrial"/>
                <a:cs typeface="Questrial"/>
                <a:sym typeface="Questrial"/>
              </a:rPr>
              <a:t>Materiales</a:t>
            </a:r>
            <a:r>
              <a:rPr lang="en-US" sz="2000" b="1" i="0" u="none" strike="noStrike" cap="none" dirty="0">
                <a:solidFill>
                  <a:srgbClr val="000000"/>
                </a:solidFill>
                <a:latin typeface="Questrial"/>
                <a:ea typeface="Questrial"/>
                <a:cs typeface="Questrial"/>
                <a:sym typeface="Questrial"/>
              </a:rPr>
              <a:t>: </a:t>
            </a:r>
            <a:endParaRPr sz="2000" dirty="0">
              <a:solidFill>
                <a:srgbClr val="000000"/>
              </a:solidFill>
            </a:endParaRPr>
          </a:p>
          <a:p>
            <a:pPr marL="0" marR="0" lvl="0" indent="0" algn="l" rtl="0">
              <a:lnSpc>
                <a:spcPct val="100000"/>
              </a:lnSpc>
              <a:spcBef>
                <a:spcPts val="1866"/>
              </a:spcBef>
              <a:spcAft>
                <a:spcPts val="0"/>
              </a:spcAft>
              <a:buClr>
                <a:srgbClr val="056E9F"/>
              </a:buClr>
              <a:buSzPts val="1800"/>
              <a:buFont typeface="Arial"/>
              <a:buNone/>
            </a:pPr>
            <a:r>
              <a:rPr lang="en-US" sz="2000" b="1" i="0" u="none" strike="noStrike" cap="none" dirty="0" err="1">
                <a:solidFill>
                  <a:srgbClr val="000000"/>
                </a:solidFill>
                <a:latin typeface="Questrial"/>
                <a:ea typeface="Questrial"/>
                <a:cs typeface="Questrial"/>
                <a:sym typeface="Questrial"/>
              </a:rPr>
              <a:t>Procedimientos</a:t>
            </a:r>
            <a:r>
              <a:rPr lang="en-US" sz="2000" b="1" i="0" u="none" strike="noStrike" cap="none" dirty="0">
                <a:solidFill>
                  <a:srgbClr val="000000"/>
                </a:solidFill>
                <a:latin typeface="Questrial"/>
                <a:ea typeface="Questrial"/>
                <a:cs typeface="Questrial"/>
                <a:sym typeface="Questrial"/>
              </a:rPr>
              <a:t>:</a:t>
            </a:r>
            <a:endParaRPr sz="2000" dirty="0">
              <a:solidFill>
                <a:srgbClr val="000000"/>
              </a:solidFill>
            </a:endParaRPr>
          </a:p>
          <a:p>
            <a:pPr marL="0" marR="0" lvl="0" indent="0" algn="l" rtl="0">
              <a:lnSpc>
                <a:spcPct val="100000"/>
              </a:lnSpc>
              <a:spcBef>
                <a:spcPts val="1866"/>
              </a:spcBef>
              <a:spcAft>
                <a:spcPts val="0"/>
              </a:spcAft>
              <a:buClr>
                <a:srgbClr val="056E9F"/>
              </a:buClr>
              <a:buSzPts val="1800"/>
              <a:buFont typeface="Arial"/>
              <a:buNone/>
            </a:pPr>
            <a:r>
              <a:rPr lang="en-US" sz="2000" b="1" i="0" u="none" strike="noStrike" cap="none" dirty="0">
                <a:solidFill>
                  <a:srgbClr val="000000"/>
                </a:solidFill>
                <a:latin typeface="Questrial"/>
                <a:ea typeface="Questrial"/>
                <a:cs typeface="Questrial"/>
                <a:sym typeface="Questrial"/>
              </a:rPr>
              <a:t>	</a:t>
            </a:r>
            <a:r>
              <a:rPr lang="en-US" sz="2000" b="1" i="0" u="none" strike="noStrike" cap="none" dirty="0" err="1">
                <a:solidFill>
                  <a:srgbClr val="000000"/>
                </a:solidFill>
                <a:latin typeface="Questrial"/>
                <a:ea typeface="Questrial"/>
                <a:cs typeface="Questrial"/>
                <a:sym typeface="Questrial"/>
              </a:rPr>
              <a:t>Enfoque</a:t>
            </a:r>
            <a:r>
              <a:rPr lang="en-US" sz="2000" b="1" i="0" u="none" strike="noStrike" cap="none" dirty="0">
                <a:solidFill>
                  <a:srgbClr val="000000"/>
                </a:solidFill>
                <a:latin typeface="Questrial"/>
                <a:ea typeface="Questrial"/>
                <a:cs typeface="Questrial"/>
                <a:sym typeface="Questrial"/>
              </a:rPr>
              <a:t>:</a:t>
            </a:r>
            <a:endParaRPr sz="2000" dirty="0">
              <a:solidFill>
                <a:srgbClr val="000000"/>
              </a:solidFill>
            </a:endParaRPr>
          </a:p>
          <a:p>
            <a:pPr marL="0" marR="0" lvl="0" indent="0" algn="l" rtl="0">
              <a:lnSpc>
                <a:spcPct val="100000"/>
              </a:lnSpc>
              <a:spcBef>
                <a:spcPts val="1866"/>
              </a:spcBef>
              <a:spcAft>
                <a:spcPts val="0"/>
              </a:spcAft>
              <a:buClr>
                <a:srgbClr val="056E9F"/>
              </a:buClr>
              <a:buSzPts val="1800"/>
              <a:buFont typeface="Arial"/>
              <a:buNone/>
            </a:pPr>
            <a:r>
              <a:rPr lang="en-US" sz="2000" b="1" i="0" u="none" strike="noStrike" cap="none" dirty="0">
                <a:solidFill>
                  <a:srgbClr val="000000"/>
                </a:solidFill>
                <a:latin typeface="Questrial"/>
                <a:ea typeface="Questrial"/>
                <a:cs typeface="Questrial"/>
                <a:sym typeface="Questrial"/>
              </a:rPr>
              <a:t>	</a:t>
            </a:r>
            <a:r>
              <a:rPr lang="en-US" sz="2000" b="1" i="0" u="none" strike="noStrike" cap="none" dirty="0" err="1">
                <a:solidFill>
                  <a:srgbClr val="000000"/>
                </a:solidFill>
                <a:latin typeface="Questrial"/>
                <a:ea typeface="Questrial"/>
                <a:cs typeface="Questrial"/>
                <a:sym typeface="Questrial"/>
              </a:rPr>
              <a:t>Presentación</a:t>
            </a:r>
            <a:r>
              <a:rPr lang="en-US" sz="2000" b="1" i="0" u="none" strike="noStrike" cap="none" dirty="0">
                <a:solidFill>
                  <a:srgbClr val="000000"/>
                </a:solidFill>
                <a:latin typeface="Questrial"/>
                <a:ea typeface="Questrial"/>
                <a:cs typeface="Questrial"/>
                <a:sym typeface="Questrial"/>
              </a:rPr>
              <a:t> del </a:t>
            </a:r>
            <a:r>
              <a:rPr lang="en-US" sz="2000" b="1" i="0" u="none" strike="noStrike" cap="none" dirty="0" err="1">
                <a:solidFill>
                  <a:srgbClr val="000000"/>
                </a:solidFill>
                <a:latin typeface="Questrial"/>
                <a:ea typeface="Questrial"/>
                <a:cs typeface="Questrial"/>
                <a:sym typeface="Questrial"/>
              </a:rPr>
              <a:t>contenido</a:t>
            </a:r>
            <a:endParaRPr sz="2000" dirty="0">
              <a:solidFill>
                <a:srgbClr val="000000"/>
              </a:solidFill>
            </a:endParaRPr>
          </a:p>
          <a:p>
            <a:pPr marL="0" marR="0" lvl="0" indent="0" algn="l" rtl="0">
              <a:lnSpc>
                <a:spcPct val="100000"/>
              </a:lnSpc>
              <a:spcBef>
                <a:spcPts val="1866"/>
              </a:spcBef>
              <a:spcAft>
                <a:spcPts val="0"/>
              </a:spcAft>
              <a:buClr>
                <a:srgbClr val="056E9F"/>
              </a:buClr>
              <a:buSzPts val="1800"/>
              <a:buFont typeface="Arial"/>
              <a:buNone/>
            </a:pPr>
            <a:r>
              <a:rPr lang="en-US" sz="2000" b="1" i="0" u="none" strike="noStrike" cap="none" dirty="0">
                <a:solidFill>
                  <a:srgbClr val="000000"/>
                </a:solidFill>
                <a:latin typeface="Questrial"/>
                <a:ea typeface="Questrial"/>
                <a:cs typeface="Questrial"/>
                <a:sym typeface="Questrial"/>
              </a:rPr>
              <a:t>	</a:t>
            </a:r>
            <a:r>
              <a:rPr lang="en-US" sz="2000" b="1" i="0" u="none" strike="noStrike" cap="none" dirty="0" err="1">
                <a:solidFill>
                  <a:srgbClr val="000000"/>
                </a:solidFill>
                <a:latin typeface="Questrial"/>
                <a:ea typeface="Questrial"/>
                <a:cs typeface="Questrial"/>
                <a:sym typeface="Questrial"/>
              </a:rPr>
              <a:t>Cierre</a:t>
            </a:r>
            <a:endParaRPr sz="2000" dirty="0">
              <a:solidFill>
                <a:srgbClr val="000000"/>
              </a:solidFill>
            </a:endParaRPr>
          </a:p>
          <a:p>
            <a:pPr marL="0" marR="0" lvl="0" indent="0" algn="l" rtl="0">
              <a:lnSpc>
                <a:spcPct val="100000"/>
              </a:lnSpc>
              <a:spcBef>
                <a:spcPts val="1866"/>
              </a:spcBef>
              <a:spcAft>
                <a:spcPts val="2100"/>
              </a:spcAft>
              <a:buClr>
                <a:srgbClr val="056E9F"/>
              </a:buClr>
              <a:buSzPts val="1800"/>
              <a:buFont typeface="Arial"/>
              <a:buNone/>
            </a:pPr>
            <a:r>
              <a:rPr lang="en-US" sz="2000" b="1" i="0" u="none" strike="noStrike" cap="none" dirty="0" err="1">
                <a:solidFill>
                  <a:srgbClr val="000000"/>
                </a:solidFill>
                <a:latin typeface="Questrial"/>
                <a:ea typeface="Questrial"/>
                <a:cs typeface="Questrial"/>
                <a:sym typeface="Questrial"/>
              </a:rPr>
              <a:t>Evaluación</a:t>
            </a:r>
            <a:r>
              <a:rPr lang="en-US" sz="2000" b="1" i="0" u="none" strike="noStrike" cap="none" dirty="0">
                <a:solidFill>
                  <a:srgbClr val="000000"/>
                </a:solidFill>
                <a:latin typeface="Questrial"/>
                <a:ea typeface="Questrial"/>
                <a:cs typeface="Questrial"/>
                <a:sym typeface="Questrial"/>
              </a:rPr>
              <a:t>:</a:t>
            </a:r>
            <a:endParaRPr sz="2000" dirty="0">
              <a:solidFill>
                <a:srgbClr val="000000"/>
              </a:solidFill>
            </a:endParaRPr>
          </a:p>
        </p:txBody>
      </p:sp>
      <p:sp>
        <p:nvSpPr>
          <p:cNvPr id="520" name="Shape 520"/>
          <p:cNvSpPr txBox="1">
            <a:spLocks noGrp="1"/>
          </p:cNvSpPr>
          <p:nvPr>
            <p:ph type="ftr" sz="quarter" idx="11"/>
          </p:nvPr>
        </p:nvSpPr>
        <p:spPr>
          <a:prstGeom prst="rect">
            <a:avLst/>
          </a:prstGeom>
          <a:noFill/>
          <a:ln>
            <a:noFill/>
          </a:ln>
        </p:spPr>
        <p:txBody>
          <a:bodyPr spcFirstLastPara="1" wrap="square" lIns="121875" tIns="60925" rIns="121875" bIns="60925" anchor="b" anchorCtr="0">
            <a:noAutofit/>
          </a:bodyPr>
          <a:lstStyle/>
          <a:p>
            <a:pPr marL="0" marR="0" lvl="0" indent="0" algn="ctr" rtl="0">
              <a:spcBef>
                <a:spcPts val="0"/>
              </a:spcBef>
              <a:spcAft>
                <a:spcPts val="0"/>
              </a:spcAft>
              <a:buNone/>
            </a:pPr>
            <a:r>
              <a:rPr lang="en-US"/>
              <a:t>© 2018</a:t>
            </a:r>
            <a:r>
              <a:rPr lang="en-US" sz="1800">
                <a:solidFill>
                  <a:srgbClr val="222F28"/>
                </a:solidFill>
                <a:latin typeface="Questrial"/>
                <a:ea typeface="Questrial"/>
                <a:cs typeface="Questrial"/>
                <a:sym typeface="Questrial"/>
              </a:rPr>
              <a:t>, Region One Education Service Center </a:t>
            </a:r>
            <a:endParaRPr sz="1800">
              <a:solidFill>
                <a:srgbClr val="222F28"/>
              </a:solidFill>
              <a:latin typeface="Questrial"/>
              <a:ea typeface="Questrial"/>
              <a:cs typeface="Questrial"/>
              <a:sym typeface="Questrial"/>
            </a:endParaRPr>
          </a:p>
        </p:txBody>
      </p:sp>
      <p:sp>
        <p:nvSpPr>
          <p:cNvPr id="521" name="Shape 521"/>
          <p:cNvSpPr txBox="1">
            <a:spLocks noGrp="1"/>
          </p:cNvSpPr>
          <p:nvPr>
            <p:ph type="sldNum" sz="quarter" idx="12"/>
          </p:nvPr>
        </p:nvSpPr>
        <p:spPr>
          <a:prstGeom prst="rect">
            <a:avLst/>
          </a:prstGeom>
          <a:noFill/>
          <a:ln>
            <a:noFill/>
          </a:ln>
        </p:spPr>
        <p:txBody>
          <a:bodyPr spcFirstLastPara="1" wrap="square" lIns="121875" tIns="60925" rIns="121875" bIns="60925" anchor="b" anchorCtr="0">
            <a:noAutofit/>
          </a:bodyPr>
          <a:lstStyle/>
          <a:p>
            <a:pPr marL="0" lvl="0" indent="0" rtl="0">
              <a:spcBef>
                <a:spcPts val="0"/>
              </a:spcBef>
              <a:spcAft>
                <a:spcPts val="0"/>
              </a:spcAft>
              <a:buClr>
                <a:srgbClr val="000000"/>
              </a:buClr>
              <a:buFont typeface="Arial"/>
              <a:buNone/>
            </a:pPr>
            <a:fld id="{00000000-1234-1234-1234-123412341234}" type="slidenum">
              <a:rPr lang="en-US"/>
              <a:t>46</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Shape 526"/>
          <p:cNvSpPr txBox="1">
            <a:spLocks noGrp="1"/>
          </p:cNvSpPr>
          <p:nvPr>
            <p:ph idx="1"/>
          </p:nvPr>
        </p:nvSpPr>
        <p:spPr>
          <a:xfrm>
            <a:off x="836612" y="152400"/>
            <a:ext cx="10667999" cy="6096000"/>
          </a:xfrm>
          <a:prstGeom prst="rect">
            <a:avLst/>
          </a:prstGeom>
          <a:noFill/>
          <a:ln>
            <a:noFill/>
          </a:ln>
        </p:spPr>
        <p:txBody>
          <a:bodyPr spcFirstLastPara="1" wrap="square" lIns="121875" tIns="60925" rIns="121875" bIns="60925" anchor="t" anchorCtr="0">
            <a:noAutofit/>
          </a:bodyPr>
          <a:lstStyle/>
          <a:p>
            <a:pPr marL="0" marR="0" lvl="0" indent="0" algn="l" rtl="0">
              <a:lnSpc>
                <a:spcPct val="75000"/>
              </a:lnSpc>
              <a:spcBef>
                <a:spcPts val="0"/>
              </a:spcBef>
              <a:spcAft>
                <a:spcPts val="0"/>
              </a:spcAft>
              <a:buClr>
                <a:srgbClr val="2C7C9F"/>
              </a:buClr>
              <a:buSzPts val="2015"/>
              <a:buFont typeface="Arial"/>
              <a:buNone/>
            </a:pPr>
            <a:r>
              <a:rPr lang="en-US" sz="2015" b="0" i="0" u="none" strike="noStrike" cap="none" dirty="0">
                <a:solidFill>
                  <a:srgbClr val="000000"/>
                </a:solidFill>
                <a:highlight>
                  <a:srgbClr val="FFFF00"/>
                </a:highlight>
                <a:latin typeface="Questrial"/>
                <a:ea typeface="Questrial"/>
                <a:cs typeface="Questrial"/>
                <a:sym typeface="Questrial"/>
              </a:rPr>
              <a:t>Plan de </a:t>
            </a:r>
            <a:r>
              <a:rPr lang="en-US" sz="2015" b="0" i="0" u="none" strike="noStrike" cap="none" dirty="0" err="1">
                <a:solidFill>
                  <a:srgbClr val="000000"/>
                </a:solidFill>
                <a:highlight>
                  <a:srgbClr val="FFFF00"/>
                </a:highlight>
                <a:latin typeface="Questrial"/>
                <a:ea typeface="Questrial"/>
                <a:cs typeface="Questrial"/>
                <a:sym typeface="Questrial"/>
              </a:rPr>
              <a:t>clase</a:t>
            </a:r>
            <a:endParaRPr sz="2015" b="0" i="0" u="none" strike="noStrike" cap="none" dirty="0">
              <a:solidFill>
                <a:srgbClr val="000000"/>
              </a:solidFill>
              <a:highlight>
                <a:srgbClr val="FFFF00"/>
              </a:highlight>
              <a:latin typeface="Questrial"/>
              <a:ea typeface="Questrial"/>
              <a:cs typeface="Questrial"/>
              <a:sym typeface="Questrial"/>
            </a:endParaRPr>
          </a:p>
          <a:p>
            <a:pPr marL="0" marR="0" lvl="0" indent="0" algn="l" rtl="0">
              <a:lnSpc>
                <a:spcPct val="75000"/>
              </a:lnSpc>
              <a:spcBef>
                <a:spcPts val="1866"/>
              </a:spcBef>
              <a:spcAft>
                <a:spcPts val="0"/>
              </a:spcAft>
              <a:buClr>
                <a:srgbClr val="056E9F"/>
              </a:buClr>
              <a:buSzPts val="2015"/>
              <a:buFont typeface="Arial"/>
              <a:buNone/>
            </a:pPr>
            <a:r>
              <a:rPr lang="en-US" sz="2015" b="1" i="0" u="none" strike="noStrike" cap="none" dirty="0">
                <a:solidFill>
                  <a:srgbClr val="000000"/>
                </a:solidFill>
                <a:highlight>
                  <a:srgbClr val="FFFF00"/>
                </a:highlight>
                <a:latin typeface="Questrial"/>
                <a:ea typeface="Questrial"/>
                <a:cs typeface="Questrial"/>
                <a:sym typeface="Questrial"/>
              </a:rPr>
              <a:t>Materia:</a:t>
            </a:r>
            <a:r>
              <a:rPr lang="en-US" sz="2015" b="0" i="0" u="none" strike="noStrike" cap="none" dirty="0">
                <a:solidFill>
                  <a:srgbClr val="000000"/>
                </a:solidFill>
                <a:highlight>
                  <a:srgbClr val="FFFF00"/>
                </a:highlight>
                <a:latin typeface="Questrial"/>
                <a:ea typeface="Questrial"/>
                <a:cs typeface="Questrial"/>
                <a:sym typeface="Questrial"/>
              </a:rPr>
              <a:t> </a:t>
            </a:r>
            <a:r>
              <a:rPr lang="en-US" sz="2015" b="0" i="1" u="none" strike="noStrike" cap="none" dirty="0" err="1">
                <a:solidFill>
                  <a:srgbClr val="000000"/>
                </a:solidFill>
                <a:highlight>
                  <a:srgbClr val="FFFF00"/>
                </a:highlight>
                <a:latin typeface="Questrial"/>
                <a:ea typeface="Questrial"/>
                <a:cs typeface="Questrial"/>
                <a:sym typeface="Questrial"/>
              </a:rPr>
              <a:t>Matemáticas</a:t>
            </a:r>
            <a:r>
              <a:rPr lang="en-US" sz="2015" b="0" i="1" u="none" strike="noStrike" cap="none" dirty="0">
                <a:solidFill>
                  <a:srgbClr val="000000"/>
                </a:solidFill>
                <a:highlight>
                  <a:srgbClr val="FFFF00"/>
                </a:highlight>
                <a:latin typeface="Questrial"/>
                <a:ea typeface="Questrial"/>
                <a:cs typeface="Questrial"/>
                <a:sym typeface="Questrial"/>
              </a:rPr>
              <a:t>	</a:t>
            </a:r>
            <a:endParaRPr dirty="0">
              <a:solidFill>
                <a:srgbClr val="000000"/>
              </a:solidFill>
              <a:highlight>
                <a:srgbClr val="FFFF00"/>
              </a:highlight>
            </a:endParaRPr>
          </a:p>
          <a:p>
            <a:pPr marL="0" marR="0" lvl="0" indent="0" algn="l" rtl="0">
              <a:lnSpc>
                <a:spcPct val="75000"/>
              </a:lnSpc>
              <a:spcBef>
                <a:spcPts val="1866"/>
              </a:spcBef>
              <a:spcAft>
                <a:spcPts val="0"/>
              </a:spcAft>
              <a:buClr>
                <a:srgbClr val="056E9F"/>
              </a:buClr>
              <a:buSzPts val="2015"/>
              <a:buFont typeface="Arial"/>
              <a:buNone/>
            </a:pPr>
            <a:r>
              <a:rPr lang="en-US" sz="2015" b="1" i="0" u="none" strike="noStrike" cap="none" dirty="0" err="1">
                <a:solidFill>
                  <a:srgbClr val="000000"/>
                </a:solidFill>
                <a:highlight>
                  <a:srgbClr val="FFFF00"/>
                </a:highlight>
                <a:latin typeface="Questrial"/>
                <a:ea typeface="Questrial"/>
                <a:cs typeface="Questrial"/>
                <a:sym typeface="Questrial"/>
              </a:rPr>
              <a:t>Tema</a:t>
            </a:r>
            <a:r>
              <a:rPr lang="en-US" sz="2015" b="1" i="0" u="none" strike="noStrike" cap="none" dirty="0">
                <a:solidFill>
                  <a:srgbClr val="000000"/>
                </a:solidFill>
                <a:highlight>
                  <a:srgbClr val="FFFF00"/>
                </a:highlight>
                <a:latin typeface="Questrial"/>
                <a:ea typeface="Questrial"/>
                <a:cs typeface="Questrial"/>
                <a:sym typeface="Questrial"/>
              </a:rPr>
              <a:t>: </a:t>
            </a:r>
            <a:r>
              <a:rPr lang="en-US" sz="2015" b="0" i="1" u="none" strike="noStrike" cap="none" dirty="0" err="1">
                <a:solidFill>
                  <a:srgbClr val="000000"/>
                </a:solidFill>
                <a:highlight>
                  <a:srgbClr val="FFFF00"/>
                </a:highlight>
                <a:latin typeface="Questrial"/>
                <a:ea typeface="Questrial"/>
                <a:cs typeface="Questrial"/>
                <a:sym typeface="Questrial"/>
              </a:rPr>
              <a:t>Tomando</a:t>
            </a:r>
            <a:r>
              <a:rPr lang="en-US" sz="2015" b="0" i="1" u="none" strike="noStrike" cap="none" dirty="0">
                <a:solidFill>
                  <a:srgbClr val="000000"/>
                </a:solidFill>
                <a:highlight>
                  <a:srgbClr val="FFFF00"/>
                </a:highlight>
                <a:latin typeface="Questrial"/>
                <a:ea typeface="Questrial"/>
                <a:cs typeface="Questrial"/>
                <a:sym typeface="Questrial"/>
              </a:rPr>
              <a:t> el </a:t>
            </a:r>
            <a:r>
              <a:rPr lang="en-US" sz="2015" b="0" i="1" u="none" strike="noStrike" cap="none" dirty="0" err="1">
                <a:solidFill>
                  <a:srgbClr val="000000"/>
                </a:solidFill>
                <a:highlight>
                  <a:srgbClr val="FFFF00"/>
                </a:highlight>
                <a:latin typeface="Questrial"/>
                <a:ea typeface="Questrial"/>
                <a:cs typeface="Questrial"/>
                <a:sym typeface="Questrial"/>
              </a:rPr>
              <a:t>tiempo</a:t>
            </a:r>
            <a:r>
              <a:rPr lang="en-US" sz="2015" b="0" i="1" u="none" strike="noStrike" cap="none" dirty="0">
                <a:solidFill>
                  <a:srgbClr val="000000"/>
                </a:solidFill>
                <a:highlight>
                  <a:srgbClr val="FFFF00"/>
                </a:highlight>
                <a:latin typeface="Questrial"/>
                <a:ea typeface="Questrial"/>
                <a:cs typeface="Questrial"/>
                <a:sym typeface="Questrial"/>
              </a:rPr>
              <a:t> con </a:t>
            </a:r>
            <a:r>
              <a:rPr lang="en-US" sz="2015" b="0" i="1" u="none" strike="noStrike" cap="none" dirty="0" err="1">
                <a:solidFill>
                  <a:srgbClr val="000000"/>
                </a:solidFill>
                <a:highlight>
                  <a:srgbClr val="FFFF00"/>
                </a:highlight>
                <a:latin typeface="Questrial"/>
                <a:ea typeface="Questrial"/>
                <a:cs typeface="Questrial"/>
                <a:sym typeface="Questrial"/>
              </a:rPr>
              <a:t>nuestro</a:t>
            </a:r>
            <a:r>
              <a:rPr lang="en-US" sz="2015" b="0" i="1" u="none" strike="noStrike" cap="none" dirty="0">
                <a:solidFill>
                  <a:srgbClr val="000000"/>
                </a:solidFill>
                <a:highlight>
                  <a:srgbClr val="FFFF00"/>
                </a:highlight>
                <a:latin typeface="Questrial"/>
                <a:ea typeface="Questrial"/>
                <a:cs typeface="Questrial"/>
                <a:sym typeface="Questrial"/>
              </a:rPr>
              <a:t> </a:t>
            </a:r>
            <a:r>
              <a:rPr lang="en-US" sz="2015" b="0" i="1" u="none" strike="noStrike" cap="none" dirty="0" err="1">
                <a:solidFill>
                  <a:srgbClr val="000000"/>
                </a:solidFill>
                <a:highlight>
                  <a:srgbClr val="FFFF00"/>
                </a:highlight>
                <a:latin typeface="Questrial"/>
                <a:ea typeface="Questrial"/>
                <a:cs typeface="Questrial"/>
                <a:sym typeface="Questrial"/>
              </a:rPr>
              <a:t>reloj</a:t>
            </a:r>
            <a:endParaRPr sz="2015" b="0" i="0" u="none" strike="noStrike" cap="none" dirty="0">
              <a:solidFill>
                <a:srgbClr val="000000"/>
              </a:solidFill>
              <a:highlight>
                <a:srgbClr val="FFFF00"/>
              </a:highlight>
              <a:latin typeface="Questrial"/>
              <a:ea typeface="Questrial"/>
              <a:cs typeface="Questrial"/>
              <a:sym typeface="Questrial"/>
            </a:endParaRPr>
          </a:p>
          <a:p>
            <a:pPr marL="0" marR="0" lvl="0" indent="0" algn="l" rtl="0">
              <a:lnSpc>
                <a:spcPct val="75000"/>
              </a:lnSpc>
              <a:spcBef>
                <a:spcPts val="1866"/>
              </a:spcBef>
              <a:spcAft>
                <a:spcPts val="0"/>
              </a:spcAft>
              <a:buClr>
                <a:srgbClr val="056E9F"/>
              </a:buClr>
              <a:buSzPts val="2015"/>
              <a:buFont typeface="Arial"/>
              <a:buNone/>
            </a:pPr>
            <a:r>
              <a:rPr lang="en-US" sz="2015" b="1" i="0" u="none" strike="noStrike" cap="none" dirty="0" err="1">
                <a:solidFill>
                  <a:srgbClr val="000000"/>
                </a:solidFill>
                <a:highlight>
                  <a:srgbClr val="FFFF00"/>
                </a:highlight>
                <a:latin typeface="Questrial"/>
                <a:ea typeface="Questrial"/>
                <a:cs typeface="Questrial"/>
                <a:sym typeface="Questrial"/>
              </a:rPr>
              <a:t>Objetivo</a:t>
            </a:r>
            <a:r>
              <a:rPr lang="en-US" sz="2015" b="1" i="0" u="none" strike="noStrike" cap="none" dirty="0">
                <a:solidFill>
                  <a:srgbClr val="000000"/>
                </a:solidFill>
                <a:highlight>
                  <a:srgbClr val="FFFF00"/>
                </a:highlight>
                <a:latin typeface="Questrial"/>
                <a:ea typeface="Questrial"/>
                <a:cs typeface="Questrial"/>
                <a:sym typeface="Questrial"/>
              </a:rPr>
              <a:t>: </a:t>
            </a:r>
            <a:r>
              <a:rPr lang="en-US" sz="2015" b="0" i="1" u="none" strike="noStrike" cap="none" dirty="0">
                <a:solidFill>
                  <a:srgbClr val="000000"/>
                </a:solidFill>
                <a:highlight>
                  <a:srgbClr val="FFFF00"/>
                </a:highlight>
                <a:latin typeface="Questrial"/>
                <a:ea typeface="Questrial"/>
                <a:cs typeface="Questrial"/>
                <a:sym typeface="Questrial"/>
              </a:rPr>
              <a:t>El </a:t>
            </a:r>
            <a:r>
              <a:rPr lang="en-US" sz="2015" b="0" i="1" u="none" strike="noStrike" cap="none" dirty="0" err="1">
                <a:solidFill>
                  <a:srgbClr val="000000"/>
                </a:solidFill>
                <a:highlight>
                  <a:srgbClr val="FFFF00"/>
                </a:highlight>
                <a:latin typeface="Questrial"/>
                <a:ea typeface="Questrial"/>
                <a:cs typeface="Questrial"/>
                <a:sym typeface="Questrial"/>
              </a:rPr>
              <a:t>estudiante</a:t>
            </a:r>
            <a:r>
              <a:rPr lang="en-US" sz="2015" b="0" i="1" u="none" strike="noStrike" cap="none" dirty="0">
                <a:solidFill>
                  <a:srgbClr val="000000"/>
                </a:solidFill>
                <a:highlight>
                  <a:srgbClr val="FFFF00"/>
                </a:highlight>
                <a:latin typeface="Questrial"/>
                <a:ea typeface="Questrial"/>
                <a:cs typeface="Questrial"/>
                <a:sym typeface="Questrial"/>
              </a:rPr>
              <a:t> </a:t>
            </a:r>
            <a:r>
              <a:rPr lang="en-US" sz="2015" b="0" i="1" u="none" strike="noStrike" cap="none" dirty="0" err="1">
                <a:solidFill>
                  <a:srgbClr val="000000"/>
                </a:solidFill>
                <a:highlight>
                  <a:srgbClr val="FFFF00"/>
                </a:highlight>
                <a:latin typeface="Questrial"/>
                <a:ea typeface="Questrial"/>
                <a:cs typeface="Questrial"/>
                <a:sym typeface="Questrial"/>
              </a:rPr>
              <a:t>entenderá</a:t>
            </a:r>
            <a:r>
              <a:rPr lang="en-US" sz="2015" b="0" i="1" u="none" strike="noStrike" cap="none" dirty="0">
                <a:solidFill>
                  <a:srgbClr val="000000"/>
                </a:solidFill>
                <a:highlight>
                  <a:srgbClr val="FFFF00"/>
                </a:highlight>
                <a:latin typeface="Questrial"/>
                <a:ea typeface="Questrial"/>
                <a:cs typeface="Questrial"/>
                <a:sym typeface="Questrial"/>
              </a:rPr>
              <a:t> </a:t>
            </a:r>
            <a:r>
              <a:rPr lang="en-US" sz="2015" b="0" i="1" u="none" strike="noStrike" cap="none" dirty="0" err="1">
                <a:solidFill>
                  <a:srgbClr val="000000"/>
                </a:solidFill>
                <a:highlight>
                  <a:srgbClr val="FFFF00"/>
                </a:highlight>
                <a:latin typeface="Questrial"/>
                <a:ea typeface="Questrial"/>
                <a:cs typeface="Questrial"/>
                <a:sym typeface="Questrial"/>
              </a:rPr>
              <a:t>como</a:t>
            </a:r>
            <a:r>
              <a:rPr lang="en-US" sz="2015" b="0" i="1" u="none" strike="noStrike" cap="none" dirty="0">
                <a:solidFill>
                  <a:srgbClr val="000000"/>
                </a:solidFill>
                <a:highlight>
                  <a:srgbClr val="FFFF00"/>
                </a:highlight>
                <a:latin typeface="Questrial"/>
                <a:ea typeface="Questrial"/>
                <a:cs typeface="Questrial"/>
                <a:sym typeface="Questrial"/>
              </a:rPr>
              <a:t> </a:t>
            </a:r>
            <a:r>
              <a:rPr lang="en-US" sz="2015" b="0" i="1" u="none" strike="noStrike" cap="none" dirty="0" err="1">
                <a:solidFill>
                  <a:srgbClr val="000000"/>
                </a:solidFill>
                <a:highlight>
                  <a:srgbClr val="FFFF00"/>
                </a:highlight>
                <a:latin typeface="Questrial"/>
                <a:ea typeface="Questrial"/>
                <a:cs typeface="Questrial"/>
                <a:sym typeface="Questrial"/>
              </a:rPr>
              <a:t>tomar</a:t>
            </a:r>
            <a:r>
              <a:rPr lang="en-US" sz="2015" b="0" i="1" u="none" strike="noStrike" cap="none" dirty="0">
                <a:solidFill>
                  <a:srgbClr val="000000"/>
                </a:solidFill>
                <a:highlight>
                  <a:srgbClr val="FFFF00"/>
                </a:highlight>
                <a:latin typeface="Questrial"/>
                <a:ea typeface="Questrial"/>
                <a:cs typeface="Questrial"/>
                <a:sym typeface="Questrial"/>
              </a:rPr>
              <a:t> el </a:t>
            </a:r>
            <a:r>
              <a:rPr lang="en-US" sz="2015" b="0" i="1" u="none" strike="noStrike" cap="none" dirty="0" err="1">
                <a:solidFill>
                  <a:srgbClr val="000000"/>
                </a:solidFill>
                <a:highlight>
                  <a:srgbClr val="FFFF00"/>
                </a:highlight>
                <a:latin typeface="Questrial"/>
                <a:ea typeface="Questrial"/>
                <a:cs typeface="Questrial"/>
                <a:sym typeface="Questrial"/>
              </a:rPr>
              <a:t>tiempo</a:t>
            </a:r>
            <a:r>
              <a:rPr lang="en-US" sz="2015" b="0" i="1" u="none" strike="noStrike" cap="none" dirty="0">
                <a:solidFill>
                  <a:srgbClr val="000000"/>
                </a:solidFill>
                <a:highlight>
                  <a:srgbClr val="FFFF00"/>
                </a:highlight>
                <a:latin typeface="Questrial"/>
                <a:ea typeface="Questrial"/>
                <a:cs typeface="Questrial"/>
                <a:sym typeface="Questrial"/>
              </a:rPr>
              <a:t> </a:t>
            </a:r>
            <a:r>
              <a:rPr lang="en-US" sz="2015" b="0" i="1" u="none" strike="noStrike" cap="none" dirty="0" err="1">
                <a:solidFill>
                  <a:srgbClr val="000000"/>
                </a:solidFill>
                <a:highlight>
                  <a:srgbClr val="FFFF00"/>
                </a:highlight>
                <a:latin typeface="Questrial"/>
                <a:ea typeface="Questrial"/>
                <a:cs typeface="Questrial"/>
                <a:sym typeface="Questrial"/>
              </a:rPr>
              <a:t>hacia</a:t>
            </a:r>
            <a:r>
              <a:rPr lang="en-US" sz="2015" b="0" i="1" u="none" strike="noStrike" cap="none" dirty="0">
                <a:solidFill>
                  <a:srgbClr val="000000"/>
                </a:solidFill>
                <a:highlight>
                  <a:srgbClr val="FFFF00"/>
                </a:highlight>
                <a:latin typeface="Questrial"/>
                <a:ea typeface="Questrial"/>
                <a:cs typeface="Questrial"/>
                <a:sym typeface="Questrial"/>
              </a:rPr>
              <a:t> la hora</a:t>
            </a:r>
            <a:endParaRPr sz="2015" b="0" i="0" u="none" strike="noStrike" cap="none" dirty="0">
              <a:solidFill>
                <a:srgbClr val="000000"/>
              </a:solidFill>
              <a:highlight>
                <a:srgbClr val="FFFF00"/>
              </a:highlight>
              <a:latin typeface="Questrial"/>
              <a:ea typeface="Questrial"/>
              <a:cs typeface="Questrial"/>
              <a:sym typeface="Questrial"/>
            </a:endParaRPr>
          </a:p>
          <a:p>
            <a:pPr marL="0" marR="0" lvl="0" indent="0" algn="l" rtl="0">
              <a:lnSpc>
                <a:spcPct val="75000"/>
              </a:lnSpc>
              <a:spcBef>
                <a:spcPts val="1866"/>
              </a:spcBef>
              <a:spcAft>
                <a:spcPts val="0"/>
              </a:spcAft>
              <a:buClr>
                <a:srgbClr val="056E9F"/>
              </a:buClr>
              <a:buSzPts val="2015"/>
              <a:buFont typeface="Arial"/>
              <a:buNone/>
            </a:pPr>
            <a:r>
              <a:rPr lang="en-US" sz="2015" b="1" i="0" u="none" strike="noStrike" cap="none" dirty="0" err="1">
                <a:solidFill>
                  <a:srgbClr val="000000"/>
                </a:solidFill>
                <a:latin typeface="Questrial"/>
                <a:ea typeface="Questrial"/>
                <a:cs typeface="Questrial"/>
                <a:sym typeface="Questrial"/>
              </a:rPr>
              <a:t>Grado</a:t>
            </a:r>
            <a:r>
              <a:rPr lang="en-US" sz="2015" b="1" i="0" u="none" strike="noStrike" cap="none" dirty="0">
                <a:solidFill>
                  <a:srgbClr val="000000"/>
                </a:solidFill>
                <a:latin typeface="Questrial"/>
                <a:ea typeface="Questrial"/>
                <a:cs typeface="Questrial"/>
                <a:sym typeface="Questrial"/>
              </a:rPr>
              <a:t> escolar:</a:t>
            </a:r>
            <a:endParaRPr dirty="0">
              <a:solidFill>
                <a:srgbClr val="000000"/>
              </a:solidFill>
            </a:endParaRPr>
          </a:p>
          <a:p>
            <a:pPr marL="0" marR="0" lvl="0" indent="0" algn="l" rtl="0">
              <a:lnSpc>
                <a:spcPct val="75000"/>
              </a:lnSpc>
              <a:spcBef>
                <a:spcPts val="1866"/>
              </a:spcBef>
              <a:spcAft>
                <a:spcPts val="0"/>
              </a:spcAft>
              <a:buClr>
                <a:srgbClr val="056E9F"/>
              </a:buClr>
              <a:buSzPts val="2015"/>
              <a:buFont typeface="Arial"/>
              <a:buNone/>
            </a:pPr>
            <a:r>
              <a:rPr lang="en-US" sz="2015" b="1" i="0" u="none" strike="noStrike" cap="none" dirty="0" err="1">
                <a:solidFill>
                  <a:srgbClr val="000000"/>
                </a:solidFill>
                <a:latin typeface="Questrial"/>
                <a:ea typeface="Questrial"/>
                <a:cs typeface="Questrial"/>
                <a:sym typeface="Questrial"/>
              </a:rPr>
              <a:t>Vocabulario</a:t>
            </a:r>
            <a:r>
              <a:rPr lang="en-US" sz="2015" b="1" i="0" u="none" strike="noStrike" cap="none" dirty="0">
                <a:solidFill>
                  <a:srgbClr val="000000"/>
                </a:solidFill>
                <a:latin typeface="Questrial"/>
                <a:ea typeface="Questrial"/>
                <a:cs typeface="Questrial"/>
                <a:sym typeface="Questrial"/>
              </a:rPr>
              <a:t>:</a:t>
            </a:r>
            <a:endParaRPr dirty="0">
              <a:solidFill>
                <a:srgbClr val="000000"/>
              </a:solidFill>
            </a:endParaRPr>
          </a:p>
          <a:p>
            <a:pPr marL="0" marR="0" lvl="0" indent="0" algn="l" rtl="0">
              <a:lnSpc>
                <a:spcPct val="75000"/>
              </a:lnSpc>
              <a:spcBef>
                <a:spcPts val="1866"/>
              </a:spcBef>
              <a:spcAft>
                <a:spcPts val="0"/>
              </a:spcAft>
              <a:buClr>
                <a:srgbClr val="056E9F"/>
              </a:buClr>
              <a:buSzPts val="2015"/>
              <a:buFont typeface="Arial"/>
              <a:buNone/>
            </a:pPr>
            <a:r>
              <a:rPr lang="en-US" sz="2015" b="1" i="0" u="none" strike="noStrike" cap="none" dirty="0" err="1">
                <a:solidFill>
                  <a:srgbClr val="000000"/>
                </a:solidFill>
                <a:latin typeface="Questrial"/>
                <a:ea typeface="Questrial"/>
                <a:cs typeface="Questrial"/>
                <a:sym typeface="Questrial"/>
              </a:rPr>
              <a:t>Materiales</a:t>
            </a:r>
            <a:r>
              <a:rPr lang="en-US" sz="2015" b="1" i="0" u="none" strike="noStrike" cap="none" dirty="0">
                <a:solidFill>
                  <a:srgbClr val="000000"/>
                </a:solidFill>
                <a:latin typeface="Questrial"/>
                <a:ea typeface="Questrial"/>
                <a:cs typeface="Questrial"/>
                <a:sym typeface="Questrial"/>
              </a:rPr>
              <a:t>: </a:t>
            </a:r>
            <a:endParaRPr dirty="0">
              <a:solidFill>
                <a:srgbClr val="000000"/>
              </a:solidFill>
            </a:endParaRPr>
          </a:p>
          <a:p>
            <a:pPr marL="0" marR="0" lvl="0" indent="0" algn="l" rtl="0">
              <a:lnSpc>
                <a:spcPct val="75000"/>
              </a:lnSpc>
              <a:spcBef>
                <a:spcPts val="1866"/>
              </a:spcBef>
              <a:spcAft>
                <a:spcPts val="0"/>
              </a:spcAft>
              <a:buClr>
                <a:srgbClr val="056E9F"/>
              </a:buClr>
              <a:buSzPts val="2015"/>
              <a:buFont typeface="Arial"/>
              <a:buNone/>
            </a:pPr>
            <a:r>
              <a:rPr lang="en-US" sz="2015" b="1" i="0" u="none" strike="noStrike" cap="none" dirty="0" err="1">
                <a:solidFill>
                  <a:srgbClr val="000000"/>
                </a:solidFill>
                <a:latin typeface="Questrial"/>
                <a:ea typeface="Questrial"/>
                <a:cs typeface="Questrial"/>
                <a:sym typeface="Questrial"/>
              </a:rPr>
              <a:t>Procedimientos</a:t>
            </a:r>
            <a:r>
              <a:rPr lang="en-US" sz="2015" b="1" i="0" u="none" strike="noStrike" cap="none" dirty="0">
                <a:solidFill>
                  <a:srgbClr val="000000"/>
                </a:solidFill>
                <a:latin typeface="Questrial"/>
                <a:ea typeface="Questrial"/>
                <a:cs typeface="Questrial"/>
                <a:sym typeface="Questrial"/>
              </a:rPr>
              <a:t>:</a:t>
            </a:r>
            <a:endParaRPr dirty="0">
              <a:solidFill>
                <a:srgbClr val="000000"/>
              </a:solidFill>
            </a:endParaRPr>
          </a:p>
          <a:p>
            <a:pPr marL="0" marR="0" lvl="0" indent="0" algn="l" rtl="0">
              <a:lnSpc>
                <a:spcPct val="75000"/>
              </a:lnSpc>
              <a:spcBef>
                <a:spcPts val="1866"/>
              </a:spcBef>
              <a:spcAft>
                <a:spcPts val="0"/>
              </a:spcAft>
              <a:buClr>
                <a:srgbClr val="056E9F"/>
              </a:buClr>
              <a:buSzPts val="2015"/>
              <a:buFont typeface="Arial"/>
              <a:buNone/>
            </a:pPr>
            <a:r>
              <a:rPr lang="en-US" sz="2015" b="1" i="0" u="none" strike="noStrike" cap="none" dirty="0">
                <a:solidFill>
                  <a:srgbClr val="000000"/>
                </a:solidFill>
                <a:latin typeface="Questrial"/>
                <a:ea typeface="Questrial"/>
                <a:cs typeface="Questrial"/>
                <a:sym typeface="Questrial"/>
              </a:rPr>
              <a:t>	</a:t>
            </a:r>
            <a:r>
              <a:rPr lang="en-US" sz="2015" b="1" i="0" u="none" strike="noStrike" cap="none" dirty="0" err="1">
                <a:solidFill>
                  <a:srgbClr val="000000"/>
                </a:solidFill>
                <a:latin typeface="Questrial"/>
                <a:ea typeface="Questrial"/>
                <a:cs typeface="Questrial"/>
                <a:sym typeface="Questrial"/>
              </a:rPr>
              <a:t>Enfoque</a:t>
            </a:r>
            <a:r>
              <a:rPr lang="en-US" sz="2015" b="1" i="0" u="none" strike="noStrike" cap="none" dirty="0">
                <a:solidFill>
                  <a:srgbClr val="000000"/>
                </a:solidFill>
                <a:latin typeface="Questrial"/>
                <a:ea typeface="Questrial"/>
                <a:cs typeface="Questrial"/>
                <a:sym typeface="Questrial"/>
              </a:rPr>
              <a:t>:</a:t>
            </a:r>
            <a:endParaRPr dirty="0">
              <a:solidFill>
                <a:srgbClr val="000000"/>
              </a:solidFill>
            </a:endParaRPr>
          </a:p>
          <a:p>
            <a:pPr marL="0" marR="0" lvl="0" indent="0" algn="l" rtl="0">
              <a:lnSpc>
                <a:spcPct val="75000"/>
              </a:lnSpc>
              <a:spcBef>
                <a:spcPts val="1866"/>
              </a:spcBef>
              <a:spcAft>
                <a:spcPts val="0"/>
              </a:spcAft>
              <a:buClr>
                <a:srgbClr val="056E9F"/>
              </a:buClr>
              <a:buSzPts val="2015"/>
              <a:buFont typeface="Arial"/>
              <a:buNone/>
            </a:pPr>
            <a:r>
              <a:rPr lang="en-US" sz="2015" b="1" i="0" u="none" strike="noStrike" cap="none" dirty="0">
                <a:solidFill>
                  <a:srgbClr val="000000"/>
                </a:solidFill>
                <a:latin typeface="Questrial"/>
                <a:ea typeface="Questrial"/>
                <a:cs typeface="Questrial"/>
                <a:sym typeface="Questrial"/>
              </a:rPr>
              <a:t>	</a:t>
            </a:r>
            <a:r>
              <a:rPr lang="en-US" sz="2015" b="1" i="0" u="none" strike="noStrike" cap="none" dirty="0" err="1">
                <a:solidFill>
                  <a:srgbClr val="000000"/>
                </a:solidFill>
                <a:latin typeface="Questrial"/>
                <a:ea typeface="Questrial"/>
                <a:cs typeface="Questrial"/>
                <a:sym typeface="Questrial"/>
              </a:rPr>
              <a:t>Presentación</a:t>
            </a:r>
            <a:r>
              <a:rPr lang="en-US" sz="2015" b="1" i="0" u="none" strike="noStrike" cap="none" dirty="0">
                <a:solidFill>
                  <a:srgbClr val="000000"/>
                </a:solidFill>
                <a:latin typeface="Questrial"/>
                <a:ea typeface="Questrial"/>
                <a:cs typeface="Questrial"/>
                <a:sym typeface="Questrial"/>
              </a:rPr>
              <a:t> del </a:t>
            </a:r>
            <a:r>
              <a:rPr lang="en-US" sz="2015" b="1" i="0" u="none" strike="noStrike" cap="none" dirty="0" err="1">
                <a:solidFill>
                  <a:srgbClr val="000000"/>
                </a:solidFill>
                <a:latin typeface="Questrial"/>
                <a:ea typeface="Questrial"/>
                <a:cs typeface="Questrial"/>
                <a:sym typeface="Questrial"/>
              </a:rPr>
              <a:t>contenido</a:t>
            </a:r>
            <a:endParaRPr dirty="0">
              <a:solidFill>
                <a:srgbClr val="000000"/>
              </a:solidFill>
            </a:endParaRPr>
          </a:p>
          <a:p>
            <a:pPr marL="0" marR="0" lvl="0" indent="0" algn="l" rtl="0">
              <a:lnSpc>
                <a:spcPct val="75000"/>
              </a:lnSpc>
              <a:spcBef>
                <a:spcPts val="1866"/>
              </a:spcBef>
              <a:spcAft>
                <a:spcPts val="0"/>
              </a:spcAft>
              <a:buClr>
                <a:srgbClr val="056E9F"/>
              </a:buClr>
              <a:buSzPts val="2015"/>
              <a:buFont typeface="Arial"/>
              <a:buNone/>
            </a:pPr>
            <a:r>
              <a:rPr lang="en-US" sz="2015" b="1" i="0" u="none" strike="noStrike" cap="none" dirty="0">
                <a:solidFill>
                  <a:srgbClr val="000000"/>
                </a:solidFill>
                <a:latin typeface="Questrial"/>
                <a:ea typeface="Questrial"/>
                <a:cs typeface="Questrial"/>
                <a:sym typeface="Questrial"/>
              </a:rPr>
              <a:t>	</a:t>
            </a:r>
            <a:r>
              <a:rPr lang="en-US" sz="2015" b="1" i="0" u="none" strike="noStrike" cap="none" dirty="0" err="1">
                <a:solidFill>
                  <a:srgbClr val="000000"/>
                </a:solidFill>
                <a:latin typeface="Questrial"/>
                <a:ea typeface="Questrial"/>
                <a:cs typeface="Questrial"/>
                <a:sym typeface="Questrial"/>
              </a:rPr>
              <a:t>Cierre</a:t>
            </a:r>
            <a:endParaRPr dirty="0">
              <a:solidFill>
                <a:srgbClr val="000000"/>
              </a:solidFill>
            </a:endParaRPr>
          </a:p>
          <a:p>
            <a:pPr marL="0" marR="0" lvl="0" indent="0" algn="l" rtl="0">
              <a:lnSpc>
                <a:spcPct val="75000"/>
              </a:lnSpc>
              <a:spcBef>
                <a:spcPts val="1866"/>
              </a:spcBef>
              <a:spcAft>
                <a:spcPts val="0"/>
              </a:spcAft>
              <a:buClr>
                <a:srgbClr val="056E9F"/>
              </a:buClr>
              <a:buSzPts val="2015"/>
              <a:buFont typeface="Arial"/>
              <a:buNone/>
            </a:pPr>
            <a:r>
              <a:rPr lang="en-US" sz="2015" b="1" i="0" u="none" strike="noStrike" cap="none" dirty="0" err="1">
                <a:solidFill>
                  <a:srgbClr val="000000"/>
                </a:solidFill>
                <a:latin typeface="Questrial"/>
                <a:ea typeface="Questrial"/>
                <a:cs typeface="Questrial"/>
                <a:sym typeface="Questrial"/>
              </a:rPr>
              <a:t>Evaluación</a:t>
            </a:r>
            <a:r>
              <a:rPr lang="en-US" sz="2015" b="1" i="0" u="none" strike="noStrike" cap="none" dirty="0">
                <a:solidFill>
                  <a:srgbClr val="000000"/>
                </a:solidFill>
                <a:latin typeface="Questrial"/>
                <a:ea typeface="Questrial"/>
                <a:cs typeface="Questrial"/>
                <a:sym typeface="Questrial"/>
              </a:rPr>
              <a:t>:</a:t>
            </a:r>
            <a:endParaRPr dirty="0">
              <a:solidFill>
                <a:srgbClr val="000000"/>
              </a:solidFill>
            </a:endParaRPr>
          </a:p>
          <a:p>
            <a:pPr marL="0" marR="0" lvl="0" indent="0" algn="l" rtl="0">
              <a:lnSpc>
                <a:spcPct val="75000"/>
              </a:lnSpc>
              <a:spcBef>
                <a:spcPts val="1866"/>
              </a:spcBef>
              <a:spcAft>
                <a:spcPts val="2100"/>
              </a:spcAft>
              <a:buClr>
                <a:srgbClr val="056E9F"/>
              </a:buClr>
              <a:buSzPts val="780"/>
              <a:buFont typeface="Arial"/>
              <a:buNone/>
            </a:pPr>
            <a:endParaRPr sz="780" b="0" i="0" u="none" strike="noStrike" cap="none" dirty="0">
              <a:solidFill>
                <a:schemeClr val="dk1"/>
              </a:solidFill>
              <a:latin typeface="Questrial"/>
              <a:ea typeface="Questrial"/>
              <a:cs typeface="Questrial"/>
              <a:sym typeface="Questrial"/>
            </a:endParaRPr>
          </a:p>
        </p:txBody>
      </p:sp>
      <p:sp>
        <p:nvSpPr>
          <p:cNvPr id="527" name="Shape 527"/>
          <p:cNvSpPr txBox="1">
            <a:spLocks noGrp="1"/>
          </p:cNvSpPr>
          <p:nvPr>
            <p:ph type="ftr" sz="quarter" idx="11"/>
          </p:nvPr>
        </p:nvSpPr>
        <p:spPr>
          <a:prstGeom prst="rect">
            <a:avLst/>
          </a:prstGeom>
          <a:noFill/>
          <a:ln>
            <a:noFill/>
          </a:ln>
        </p:spPr>
        <p:txBody>
          <a:bodyPr spcFirstLastPara="1" wrap="square" lIns="121875" tIns="60925" rIns="121875" bIns="60925" anchor="b" anchorCtr="0">
            <a:noAutofit/>
          </a:bodyPr>
          <a:lstStyle/>
          <a:p>
            <a:pPr marL="0" marR="0" lvl="0" indent="0" algn="ctr" rtl="0">
              <a:spcBef>
                <a:spcPts val="0"/>
              </a:spcBef>
              <a:spcAft>
                <a:spcPts val="0"/>
              </a:spcAft>
              <a:buNone/>
            </a:pPr>
            <a:r>
              <a:rPr lang="en-US"/>
              <a:t>© 2018</a:t>
            </a:r>
            <a:r>
              <a:rPr lang="en-US" sz="1800">
                <a:solidFill>
                  <a:srgbClr val="222F28"/>
                </a:solidFill>
                <a:latin typeface="Questrial"/>
                <a:ea typeface="Questrial"/>
                <a:cs typeface="Questrial"/>
                <a:sym typeface="Questrial"/>
              </a:rPr>
              <a:t>, Region One Education Service Center </a:t>
            </a:r>
            <a:endParaRPr sz="1800">
              <a:solidFill>
                <a:srgbClr val="222F28"/>
              </a:solidFill>
              <a:latin typeface="Questrial"/>
              <a:ea typeface="Questrial"/>
              <a:cs typeface="Questrial"/>
              <a:sym typeface="Questrial"/>
            </a:endParaRPr>
          </a:p>
        </p:txBody>
      </p:sp>
      <p:sp>
        <p:nvSpPr>
          <p:cNvPr id="528" name="Shape 528"/>
          <p:cNvSpPr txBox="1">
            <a:spLocks noGrp="1"/>
          </p:cNvSpPr>
          <p:nvPr>
            <p:ph type="sldNum" sz="quarter" idx="12"/>
          </p:nvPr>
        </p:nvSpPr>
        <p:spPr>
          <a:prstGeom prst="rect">
            <a:avLst/>
          </a:prstGeom>
          <a:noFill/>
          <a:ln>
            <a:noFill/>
          </a:ln>
        </p:spPr>
        <p:txBody>
          <a:bodyPr spcFirstLastPara="1" wrap="square" lIns="121875" tIns="60925" rIns="121875" bIns="60925" anchor="b" anchorCtr="0">
            <a:noAutofit/>
          </a:bodyPr>
          <a:lstStyle/>
          <a:p>
            <a:pPr marL="0" lvl="0" indent="0" rtl="0">
              <a:spcBef>
                <a:spcPts val="0"/>
              </a:spcBef>
              <a:spcAft>
                <a:spcPts val="0"/>
              </a:spcAft>
              <a:buClr>
                <a:srgbClr val="000000"/>
              </a:buClr>
              <a:buFont typeface="Arial"/>
              <a:buNone/>
            </a:pPr>
            <a:fld id="{00000000-1234-1234-1234-123412341234}" type="slidenum">
              <a:rPr lang="en-US"/>
              <a:t>47</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Shape 533"/>
          <p:cNvSpPr txBox="1">
            <a:spLocks noGrp="1"/>
          </p:cNvSpPr>
          <p:nvPr>
            <p:ph type="title"/>
          </p:nvPr>
        </p:nvSpPr>
        <p:spPr>
          <a:xfrm>
            <a:off x="2101356" y="15241"/>
            <a:ext cx="7767638" cy="746760"/>
          </a:xfrm>
          <a:prstGeom prst="rect">
            <a:avLst/>
          </a:prstGeom>
          <a:noFill/>
          <a:ln>
            <a:noFill/>
          </a:ln>
        </p:spPr>
        <p:txBody>
          <a:bodyPr spcFirstLastPara="1" wrap="square" lIns="91425" tIns="45700" rIns="91425" bIns="45700" anchor="b" anchorCtr="0">
            <a:noAutofit/>
          </a:bodyPr>
          <a:lstStyle/>
          <a:p>
            <a:pPr marL="0" marR="0" lvl="0" indent="0" algn="ctr" rtl="0">
              <a:lnSpc>
                <a:spcPct val="85000"/>
              </a:lnSpc>
              <a:spcBef>
                <a:spcPts val="0"/>
              </a:spcBef>
              <a:spcAft>
                <a:spcPts val="0"/>
              </a:spcAft>
              <a:buClr>
                <a:srgbClr val="31521B"/>
              </a:buClr>
              <a:buSzPts val="4400"/>
              <a:buFont typeface="Questrial"/>
              <a:buNone/>
            </a:pPr>
            <a:r>
              <a:rPr lang="en-US" sz="4400" b="1" i="0" u="none" strike="noStrike" cap="none">
                <a:solidFill>
                  <a:srgbClr val="31521B"/>
                </a:solidFill>
                <a:latin typeface="Questrial"/>
                <a:ea typeface="Questrial"/>
                <a:cs typeface="Questrial"/>
                <a:sym typeface="Questrial"/>
              </a:rPr>
              <a:t>Expresión escrita (70 min)</a:t>
            </a:r>
            <a:endParaRPr/>
          </a:p>
        </p:txBody>
      </p:sp>
      <p:sp>
        <p:nvSpPr>
          <p:cNvPr id="534" name="Shape 534"/>
          <p:cNvSpPr txBox="1">
            <a:spLocks noGrp="1"/>
          </p:cNvSpPr>
          <p:nvPr>
            <p:ph idx="1"/>
          </p:nvPr>
        </p:nvSpPr>
        <p:spPr>
          <a:xfrm>
            <a:off x="531812" y="990600"/>
            <a:ext cx="10972800" cy="5664200"/>
          </a:xfrm>
          <a:prstGeom prst="rect">
            <a:avLst/>
          </a:prstGeom>
          <a:noFill/>
          <a:ln>
            <a:noFill/>
          </a:ln>
        </p:spPr>
        <p:txBody>
          <a:bodyPr spcFirstLastPara="1" wrap="square" lIns="121875" tIns="60925" rIns="121875" bIns="60925" anchor="t" anchorCtr="0">
            <a:noAutofit/>
          </a:bodyPr>
          <a:lstStyle/>
          <a:p>
            <a:pPr marL="0" marR="0" lvl="0" indent="0" algn="l" rtl="0">
              <a:lnSpc>
                <a:spcPct val="95000"/>
              </a:lnSpc>
              <a:spcBef>
                <a:spcPts val="0"/>
              </a:spcBef>
              <a:spcAft>
                <a:spcPts val="0"/>
              </a:spcAft>
              <a:buClr>
                <a:srgbClr val="056E9F"/>
              </a:buClr>
              <a:buSzPts val="2800"/>
              <a:buFont typeface="Arial"/>
              <a:buNone/>
            </a:pPr>
            <a:r>
              <a:rPr lang="en-US" sz="2800" b="0" i="0" u="none" strike="noStrike" cap="none">
                <a:solidFill>
                  <a:srgbClr val="000000"/>
                </a:solidFill>
                <a:latin typeface="Questrial"/>
                <a:ea typeface="Questrial"/>
                <a:cs typeface="Questrial"/>
                <a:sym typeface="Questrial"/>
              </a:rPr>
              <a:t>Ensayo de opinión/postura</a:t>
            </a:r>
            <a:endParaRPr>
              <a:solidFill>
                <a:srgbClr val="000000"/>
              </a:solidFill>
            </a:endParaRPr>
          </a:p>
          <a:p>
            <a:pPr marL="0" marR="0" lvl="0" indent="0" algn="l" rtl="0">
              <a:lnSpc>
                <a:spcPct val="95000"/>
              </a:lnSpc>
              <a:spcBef>
                <a:spcPts val="1866"/>
              </a:spcBef>
              <a:spcAft>
                <a:spcPts val="0"/>
              </a:spcAft>
              <a:buClr>
                <a:srgbClr val="056E9F"/>
              </a:buClr>
              <a:buSzPts val="2400"/>
              <a:buFont typeface="Arial"/>
              <a:buNone/>
            </a:pPr>
            <a:endParaRPr sz="2400" b="0" i="0" u="none" strike="noStrike" cap="none">
              <a:solidFill>
                <a:srgbClr val="000000"/>
              </a:solidFill>
              <a:latin typeface="Questrial"/>
              <a:ea typeface="Questrial"/>
              <a:cs typeface="Questrial"/>
              <a:sym typeface="Questrial"/>
            </a:endParaRPr>
          </a:p>
          <a:p>
            <a:pPr marL="304747" marR="0" lvl="0" indent="-304747" algn="l" rtl="0">
              <a:lnSpc>
                <a:spcPct val="95000"/>
              </a:lnSpc>
              <a:spcBef>
                <a:spcPts val="1866"/>
              </a:spcBef>
              <a:spcAft>
                <a:spcPts val="0"/>
              </a:spcAft>
              <a:buClr>
                <a:srgbClr val="000000"/>
              </a:buClr>
              <a:buSzPts val="2400"/>
              <a:buFont typeface="Arial"/>
              <a:buChar char="•"/>
            </a:pPr>
            <a:r>
              <a:rPr lang="en-US" sz="2400" b="0" i="0" u="none" strike="noStrike" cap="none">
                <a:solidFill>
                  <a:srgbClr val="000000"/>
                </a:solidFill>
                <a:latin typeface="Questrial"/>
                <a:ea typeface="Questrial"/>
                <a:cs typeface="Questrial"/>
                <a:sym typeface="Questrial"/>
              </a:rPr>
              <a:t>Tendrá una situación para escribir un ensayo con el fin de defender su opinión o postura sobre el tema proporcionado.</a:t>
            </a:r>
            <a:endParaRPr>
              <a:solidFill>
                <a:srgbClr val="000000"/>
              </a:solidFill>
            </a:endParaRPr>
          </a:p>
          <a:p>
            <a:pPr marL="304747" marR="0" lvl="0" indent="-152347" algn="l" rtl="0">
              <a:lnSpc>
                <a:spcPct val="95000"/>
              </a:lnSpc>
              <a:spcBef>
                <a:spcPts val="1866"/>
              </a:spcBef>
              <a:spcAft>
                <a:spcPts val="0"/>
              </a:spcAft>
              <a:buClr>
                <a:srgbClr val="056E9F"/>
              </a:buClr>
              <a:buSzPts val="2400"/>
              <a:buFont typeface="Arial"/>
              <a:buNone/>
            </a:pPr>
            <a:endParaRPr sz="2400" b="0" i="0" u="none" strike="noStrike" cap="none">
              <a:solidFill>
                <a:srgbClr val="000000"/>
              </a:solidFill>
              <a:latin typeface="Questrial"/>
              <a:ea typeface="Questrial"/>
              <a:cs typeface="Questrial"/>
              <a:sym typeface="Questrial"/>
            </a:endParaRPr>
          </a:p>
          <a:p>
            <a:pPr marL="304747" marR="0" lvl="0" indent="-304747" algn="l" rtl="0">
              <a:lnSpc>
                <a:spcPct val="95000"/>
              </a:lnSpc>
              <a:spcBef>
                <a:spcPts val="1866"/>
              </a:spcBef>
              <a:spcAft>
                <a:spcPts val="0"/>
              </a:spcAft>
              <a:buClr>
                <a:srgbClr val="000000"/>
              </a:buClr>
              <a:buSzPts val="2400"/>
              <a:buFont typeface="Arial"/>
              <a:buChar char="•"/>
            </a:pPr>
            <a:r>
              <a:rPr lang="en-US" sz="2400" b="0" i="0" u="none" strike="noStrike" cap="none">
                <a:solidFill>
                  <a:srgbClr val="000000"/>
                </a:solidFill>
                <a:latin typeface="Questrial"/>
                <a:ea typeface="Questrial"/>
                <a:cs typeface="Questrial"/>
                <a:sym typeface="Questrial"/>
              </a:rPr>
              <a:t>Asegúrese de que su ensayo incluye razones y ejemplos para defender su opinión.</a:t>
            </a:r>
            <a:endParaRPr>
              <a:solidFill>
                <a:srgbClr val="000000"/>
              </a:solidFill>
            </a:endParaRPr>
          </a:p>
          <a:p>
            <a:pPr marL="304747" marR="0" lvl="0" indent="-152347" algn="l" rtl="0">
              <a:lnSpc>
                <a:spcPct val="95000"/>
              </a:lnSpc>
              <a:spcBef>
                <a:spcPts val="1866"/>
              </a:spcBef>
              <a:spcAft>
                <a:spcPts val="0"/>
              </a:spcAft>
              <a:buClr>
                <a:srgbClr val="056E9F"/>
              </a:buClr>
              <a:buSzPts val="2400"/>
              <a:buFont typeface="Arial"/>
              <a:buNone/>
            </a:pPr>
            <a:endParaRPr sz="2400" b="0" i="0" u="none" strike="noStrike" cap="none">
              <a:solidFill>
                <a:srgbClr val="000000"/>
              </a:solidFill>
              <a:latin typeface="Questrial"/>
              <a:ea typeface="Questrial"/>
              <a:cs typeface="Questrial"/>
              <a:sym typeface="Questrial"/>
            </a:endParaRPr>
          </a:p>
          <a:p>
            <a:pPr marL="304747" marR="0" lvl="0" indent="-304747" algn="l" rtl="0">
              <a:lnSpc>
                <a:spcPct val="95000"/>
              </a:lnSpc>
              <a:spcBef>
                <a:spcPts val="1866"/>
              </a:spcBef>
              <a:spcAft>
                <a:spcPts val="2100"/>
              </a:spcAft>
              <a:buClr>
                <a:srgbClr val="000000"/>
              </a:buClr>
              <a:buSzPts val="2400"/>
              <a:buFont typeface="Arial"/>
              <a:buChar char="•"/>
            </a:pPr>
            <a:r>
              <a:rPr lang="en-US" sz="2400" b="0" i="0" u="none" strike="noStrike" cap="none">
                <a:solidFill>
                  <a:srgbClr val="000000"/>
                </a:solidFill>
                <a:latin typeface="Questrial"/>
                <a:ea typeface="Questrial"/>
                <a:cs typeface="Questrial"/>
                <a:sym typeface="Questrial"/>
              </a:rPr>
              <a:t>Mínimo de 150 palabras</a:t>
            </a:r>
            <a:endParaRPr>
              <a:solidFill>
                <a:srgbClr val="000000"/>
              </a:solidFill>
            </a:endParaRPr>
          </a:p>
        </p:txBody>
      </p:sp>
      <p:sp>
        <p:nvSpPr>
          <p:cNvPr id="535" name="Shape 535"/>
          <p:cNvSpPr txBox="1">
            <a:spLocks noGrp="1"/>
          </p:cNvSpPr>
          <p:nvPr>
            <p:ph type="ftr" sz="quarter" idx="11"/>
          </p:nvPr>
        </p:nvSpPr>
        <p:spPr>
          <a:prstGeom prst="rect">
            <a:avLst/>
          </a:prstGeom>
          <a:noFill/>
          <a:ln>
            <a:noFill/>
          </a:ln>
        </p:spPr>
        <p:txBody>
          <a:bodyPr spcFirstLastPara="1" wrap="square" lIns="121875" tIns="60925" rIns="121875" bIns="60925" anchor="b" anchorCtr="0">
            <a:noAutofit/>
          </a:bodyPr>
          <a:lstStyle/>
          <a:p>
            <a:pPr marL="0" marR="0" lvl="0" indent="0" algn="ctr" rtl="0">
              <a:spcBef>
                <a:spcPts val="0"/>
              </a:spcBef>
              <a:spcAft>
                <a:spcPts val="0"/>
              </a:spcAft>
              <a:buNone/>
            </a:pPr>
            <a:r>
              <a:rPr lang="en-US"/>
              <a:t>© 2018</a:t>
            </a:r>
            <a:r>
              <a:rPr lang="en-US" sz="1800">
                <a:solidFill>
                  <a:srgbClr val="222F28"/>
                </a:solidFill>
                <a:latin typeface="Questrial"/>
                <a:ea typeface="Questrial"/>
                <a:cs typeface="Questrial"/>
                <a:sym typeface="Questrial"/>
              </a:rPr>
              <a:t>, Region One Education Service Center </a:t>
            </a:r>
            <a:endParaRPr sz="1800">
              <a:solidFill>
                <a:srgbClr val="222F28"/>
              </a:solidFill>
              <a:latin typeface="Questrial"/>
              <a:ea typeface="Questrial"/>
              <a:cs typeface="Questrial"/>
              <a:sym typeface="Questrial"/>
            </a:endParaRPr>
          </a:p>
        </p:txBody>
      </p:sp>
      <p:sp>
        <p:nvSpPr>
          <p:cNvPr id="536" name="Shape 536"/>
          <p:cNvSpPr txBox="1">
            <a:spLocks noGrp="1"/>
          </p:cNvSpPr>
          <p:nvPr>
            <p:ph type="sldNum" sz="quarter" idx="12"/>
          </p:nvPr>
        </p:nvSpPr>
        <p:spPr>
          <a:prstGeom prst="rect">
            <a:avLst/>
          </a:prstGeom>
          <a:noFill/>
          <a:ln>
            <a:noFill/>
          </a:ln>
        </p:spPr>
        <p:txBody>
          <a:bodyPr spcFirstLastPara="1" wrap="square" lIns="121875" tIns="60925" rIns="121875" bIns="60925" anchor="b" anchorCtr="0">
            <a:noAutofit/>
          </a:bodyPr>
          <a:lstStyle/>
          <a:p>
            <a:pPr marL="0" lvl="0" indent="0" rtl="0">
              <a:spcBef>
                <a:spcPts val="0"/>
              </a:spcBef>
              <a:spcAft>
                <a:spcPts val="0"/>
              </a:spcAft>
              <a:buClr>
                <a:srgbClr val="000000"/>
              </a:buClr>
              <a:buFont typeface="Arial"/>
              <a:buNone/>
            </a:pPr>
            <a:fld id="{00000000-1234-1234-1234-123412341234}" type="slidenum">
              <a:rPr lang="en-US"/>
              <a:t>48</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Shape 541"/>
          <p:cNvSpPr txBox="1">
            <a:spLocks noGrp="1"/>
          </p:cNvSpPr>
          <p:nvPr>
            <p:ph type="title"/>
          </p:nvPr>
        </p:nvSpPr>
        <p:spPr>
          <a:xfrm>
            <a:off x="3427412" y="256380"/>
            <a:ext cx="6336772" cy="887413"/>
          </a:xfrm>
          <a:prstGeom prst="rect">
            <a:avLst/>
          </a:prstGeom>
          <a:noFill/>
          <a:ln>
            <a:noFill/>
          </a:ln>
        </p:spPr>
        <p:txBody>
          <a:bodyPr spcFirstLastPara="1" wrap="square" lIns="91425" tIns="45700" rIns="91425" bIns="45700" anchor="b" anchorCtr="0">
            <a:noAutofit/>
          </a:bodyPr>
          <a:lstStyle/>
          <a:p>
            <a:pPr marL="0" marR="0" lvl="0" indent="0" algn="ctr" rtl="0">
              <a:lnSpc>
                <a:spcPct val="85000"/>
              </a:lnSpc>
              <a:spcBef>
                <a:spcPts val="0"/>
              </a:spcBef>
              <a:spcAft>
                <a:spcPts val="0"/>
              </a:spcAft>
              <a:buClr>
                <a:srgbClr val="31521B"/>
              </a:buClr>
              <a:buSzPts val="3200"/>
              <a:buFont typeface="Questrial"/>
              <a:buNone/>
            </a:pPr>
            <a:r>
              <a:rPr lang="en-US" sz="3200" b="1" i="0" u="none" strike="noStrike" cap="none">
                <a:solidFill>
                  <a:srgbClr val="31521B"/>
                </a:solidFill>
                <a:latin typeface="Questrial"/>
                <a:ea typeface="Questrial"/>
                <a:cs typeface="Questrial"/>
                <a:sym typeface="Questrial"/>
              </a:rPr>
              <a:t>Expresión escrita (70 min)</a:t>
            </a:r>
            <a:endParaRPr/>
          </a:p>
        </p:txBody>
      </p:sp>
      <p:sp>
        <p:nvSpPr>
          <p:cNvPr id="544" name="Shape 544"/>
          <p:cNvSpPr txBox="1">
            <a:spLocks noGrp="1"/>
          </p:cNvSpPr>
          <p:nvPr>
            <p:ph idx="1"/>
          </p:nvPr>
        </p:nvSpPr>
        <p:spPr>
          <a:prstGeom prst="rect">
            <a:avLst/>
          </a:prstGeom>
          <a:noFill/>
          <a:ln>
            <a:noFill/>
          </a:ln>
        </p:spPr>
        <p:txBody>
          <a:bodyPr spcFirstLastPara="1" wrap="square" lIns="121875" tIns="60925" rIns="121875" bIns="60925" anchor="t" anchorCtr="0">
            <a:noAutofit/>
          </a:bodyPr>
          <a:lstStyle/>
          <a:p>
            <a:pPr marL="0" marR="0" lvl="0" indent="0" algn="l" rtl="0">
              <a:lnSpc>
                <a:spcPct val="150000"/>
              </a:lnSpc>
              <a:spcBef>
                <a:spcPts val="0"/>
              </a:spcBef>
              <a:spcAft>
                <a:spcPts val="2100"/>
              </a:spcAft>
              <a:buClr>
                <a:srgbClr val="056E9F"/>
              </a:buClr>
              <a:buSzPts val="2400"/>
              <a:buFont typeface="Arial"/>
              <a:buNone/>
            </a:pPr>
            <a:r>
              <a:rPr lang="en-US" sz="2400" b="0" i="0" u="none" strike="noStrike" cap="none">
                <a:solidFill>
                  <a:srgbClr val="000000"/>
                </a:solidFill>
                <a:latin typeface="Times New Roman"/>
                <a:ea typeface="Times New Roman"/>
                <a:cs typeface="Times New Roman"/>
                <a:sym typeface="Times New Roman"/>
              </a:rPr>
              <a:t>Los miembros de la administración  de una escuela primaria en Texas enviarán a un maestro o a una maestra a un curso de capacitación sobre ciencias sociales. Esta escuela no cuenta con maestros bilingües con dicha capacitación. Escribe un ensayo persuasivo que contenga al menos dos razones por las cuales los administradores de esta escuela deberían darle esta oportunidad  a un maestro o una maestra bilingüe. </a:t>
            </a:r>
            <a:endParaRPr>
              <a:solidFill>
                <a:srgbClr val="000000"/>
              </a:solidFill>
            </a:endParaRPr>
          </a:p>
        </p:txBody>
      </p:sp>
      <p:sp>
        <p:nvSpPr>
          <p:cNvPr id="542" name="Shape 542"/>
          <p:cNvSpPr txBox="1">
            <a:spLocks noGrp="1"/>
          </p:cNvSpPr>
          <p:nvPr>
            <p:ph type="ftr" sz="quarter" idx="11"/>
          </p:nvPr>
        </p:nvSpPr>
        <p:spPr>
          <a:prstGeom prst="rect">
            <a:avLst/>
          </a:prstGeom>
          <a:noFill/>
          <a:ln>
            <a:noFill/>
          </a:ln>
        </p:spPr>
        <p:txBody>
          <a:bodyPr spcFirstLastPara="1" wrap="square" lIns="121875" tIns="60925" rIns="121875" bIns="60925" anchor="b" anchorCtr="0">
            <a:noAutofit/>
          </a:bodyPr>
          <a:lstStyle/>
          <a:p>
            <a:pPr marL="0" marR="0" lvl="0" indent="0" algn="ctr" rtl="0">
              <a:spcBef>
                <a:spcPts val="0"/>
              </a:spcBef>
              <a:spcAft>
                <a:spcPts val="0"/>
              </a:spcAft>
              <a:buNone/>
            </a:pPr>
            <a:r>
              <a:rPr lang="en-US"/>
              <a:t>© 2018</a:t>
            </a:r>
            <a:r>
              <a:rPr lang="en-US" sz="1800">
                <a:solidFill>
                  <a:srgbClr val="222F28"/>
                </a:solidFill>
                <a:latin typeface="Questrial"/>
                <a:ea typeface="Questrial"/>
                <a:cs typeface="Questrial"/>
                <a:sym typeface="Questrial"/>
              </a:rPr>
              <a:t>, Region One Education Service Center </a:t>
            </a:r>
            <a:endParaRPr sz="1800">
              <a:solidFill>
                <a:srgbClr val="222F28"/>
              </a:solidFill>
              <a:latin typeface="Questrial"/>
              <a:ea typeface="Questrial"/>
              <a:cs typeface="Questrial"/>
              <a:sym typeface="Questrial"/>
            </a:endParaRPr>
          </a:p>
        </p:txBody>
      </p:sp>
      <p:sp>
        <p:nvSpPr>
          <p:cNvPr id="543" name="Shape 543"/>
          <p:cNvSpPr txBox="1">
            <a:spLocks noGrp="1"/>
          </p:cNvSpPr>
          <p:nvPr>
            <p:ph type="sldNum" sz="quarter" idx="12"/>
          </p:nvPr>
        </p:nvSpPr>
        <p:spPr>
          <a:prstGeom prst="rect">
            <a:avLst/>
          </a:prstGeom>
          <a:noFill/>
          <a:ln>
            <a:noFill/>
          </a:ln>
        </p:spPr>
        <p:txBody>
          <a:bodyPr spcFirstLastPara="1" wrap="square" lIns="121875" tIns="60925" rIns="121875" bIns="60925" anchor="b" anchorCtr="0">
            <a:noAutofit/>
          </a:bodyPr>
          <a:lstStyle/>
          <a:p>
            <a:pPr marL="0" lvl="0" indent="0" rtl="0">
              <a:spcBef>
                <a:spcPts val="0"/>
              </a:spcBef>
              <a:spcAft>
                <a:spcPts val="0"/>
              </a:spcAft>
              <a:buClr>
                <a:srgbClr val="000000"/>
              </a:buClr>
              <a:buFont typeface="Arial"/>
              <a:buNone/>
            </a:pPr>
            <a:fld id="{00000000-1234-1234-1234-123412341234}" type="slidenum">
              <a:rPr lang="en-US"/>
              <a:t>49</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E5202-16E7-44F1-A9C6-184CC1C89F1C}"/>
              </a:ext>
            </a:extLst>
          </p:cNvPr>
          <p:cNvSpPr>
            <a:spLocks noGrp="1"/>
          </p:cNvSpPr>
          <p:nvPr>
            <p:ph type="title"/>
          </p:nvPr>
        </p:nvSpPr>
        <p:spPr>
          <a:xfrm>
            <a:off x="1593436" y="177801"/>
            <a:ext cx="9782801" cy="1703626"/>
          </a:xfrm>
        </p:spPr>
        <p:txBody>
          <a:bodyPr>
            <a:normAutofit fontScale="90000"/>
          </a:bodyPr>
          <a:lstStyle/>
          <a:p>
            <a:br>
              <a:rPr lang="en-US" dirty="0"/>
            </a:br>
            <a:br>
              <a:rPr lang="en-US" dirty="0"/>
            </a:br>
            <a:r>
              <a:rPr lang="en-US" dirty="0">
                <a:highlight>
                  <a:srgbClr val="FFFF00"/>
                </a:highlight>
              </a:rPr>
              <a:t>http://www.tx.nesinc.com/</a:t>
            </a:r>
          </a:p>
        </p:txBody>
      </p:sp>
      <p:sp>
        <p:nvSpPr>
          <p:cNvPr id="4" name="Slide Number Placeholder 3">
            <a:extLst>
              <a:ext uri="{FF2B5EF4-FFF2-40B4-BE49-F238E27FC236}">
                <a16:creationId xmlns:a16="http://schemas.microsoft.com/office/drawing/2014/main" id="{C4CB865F-5D6B-43D4-BBC3-898A612D0B57}"/>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5</a:t>
            </a:fld>
            <a:endParaRPr lang="en-US"/>
          </a:p>
        </p:txBody>
      </p:sp>
      <p:pic>
        <p:nvPicPr>
          <p:cNvPr id="5" name="Picture 4">
            <a:extLst>
              <a:ext uri="{FF2B5EF4-FFF2-40B4-BE49-F238E27FC236}">
                <a16:creationId xmlns:a16="http://schemas.microsoft.com/office/drawing/2014/main" id="{67B2A2CB-CC72-43FC-8A4B-FC7730B656A6}"/>
              </a:ext>
            </a:extLst>
          </p:cNvPr>
          <p:cNvPicPr>
            <a:picLocks noChangeAspect="1"/>
          </p:cNvPicPr>
          <p:nvPr/>
        </p:nvPicPr>
        <p:blipFill>
          <a:blip r:embed="rId2"/>
          <a:stretch>
            <a:fillRect/>
          </a:stretch>
        </p:blipFill>
        <p:spPr>
          <a:xfrm>
            <a:off x="1626325" y="2185535"/>
            <a:ext cx="5085118" cy="4353378"/>
          </a:xfrm>
          <a:prstGeom prst="rect">
            <a:avLst/>
          </a:prstGeom>
        </p:spPr>
      </p:pic>
      <p:pic>
        <p:nvPicPr>
          <p:cNvPr id="6" name="Picture 5">
            <a:extLst>
              <a:ext uri="{FF2B5EF4-FFF2-40B4-BE49-F238E27FC236}">
                <a16:creationId xmlns:a16="http://schemas.microsoft.com/office/drawing/2014/main" id="{34A8AC7D-4BDF-46AC-98C5-CAE034A154DC}"/>
              </a:ext>
            </a:extLst>
          </p:cNvPr>
          <p:cNvPicPr>
            <a:picLocks noChangeAspect="1"/>
          </p:cNvPicPr>
          <p:nvPr/>
        </p:nvPicPr>
        <p:blipFill>
          <a:blip r:embed="rId3"/>
          <a:stretch>
            <a:fillRect/>
          </a:stretch>
        </p:blipFill>
        <p:spPr>
          <a:xfrm>
            <a:off x="6917791" y="2370642"/>
            <a:ext cx="4956638" cy="3746408"/>
          </a:xfrm>
          <a:prstGeom prst="rect">
            <a:avLst/>
          </a:prstGeom>
        </p:spPr>
      </p:pic>
      <p:sp>
        <p:nvSpPr>
          <p:cNvPr id="7" name="&quot;Not Allowed&quot; Symbol 6">
            <a:extLst>
              <a:ext uri="{FF2B5EF4-FFF2-40B4-BE49-F238E27FC236}">
                <a16:creationId xmlns:a16="http://schemas.microsoft.com/office/drawing/2014/main" id="{BC162A21-905A-4392-AD35-235FC7CA4849}"/>
              </a:ext>
            </a:extLst>
          </p:cNvPr>
          <p:cNvSpPr/>
          <p:nvPr/>
        </p:nvSpPr>
        <p:spPr>
          <a:xfrm>
            <a:off x="7330487" y="2512955"/>
            <a:ext cx="4131246" cy="4025958"/>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02489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Shape 549"/>
          <p:cNvSpPr txBox="1">
            <a:spLocks noGrp="1"/>
          </p:cNvSpPr>
          <p:nvPr>
            <p:ph type="title"/>
          </p:nvPr>
        </p:nvSpPr>
        <p:spPr>
          <a:xfrm>
            <a:off x="1117309" y="76200"/>
            <a:ext cx="10157354" cy="1109662"/>
          </a:xfrm>
          <a:prstGeom prst="rect">
            <a:avLst/>
          </a:prstGeom>
          <a:noFill/>
          <a:ln>
            <a:noFill/>
          </a:ln>
        </p:spPr>
        <p:txBody>
          <a:bodyPr spcFirstLastPara="1" wrap="square" lIns="121875" tIns="60925" rIns="121875" bIns="60925" anchor="b" anchorCtr="0">
            <a:noAutofit/>
          </a:bodyPr>
          <a:lstStyle/>
          <a:p>
            <a:pPr marL="0" marR="0" lvl="0" indent="0" algn="ctr" rtl="0">
              <a:lnSpc>
                <a:spcPct val="85000"/>
              </a:lnSpc>
              <a:spcBef>
                <a:spcPts val="0"/>
              </a:spcBef>
              <a:spcAft>
                <a:spcPts val="0"/>
              </a:spcAft>
              <a:buClr>
                <a:srgbClr val="31521B"/>
              </a:buClr>
              <a:buSzPts val="4400"/>
              <a:buFont typeface="Questrial"/>
              <a:buNone/>
            </a:pPr>
            <a:r>
              <a:rPr lang="en-US" sz="4400" b="0" i="0" u="none" strike="noStrike" cap="none" dirty="0" err="1">
                <a:solidFill>
                  <a:srgbClr val="31521B"/>
                </a:solidFill>
                <a:latin typeface="Questrial"/>
                <a:ea typeface="Questrial"/>
                <a:cs typeface="Questrial"/>
                <a:sym typeface="Questrial"/>
              </a:rPr>
              <a:t>Otra</a:t>
            </a:r>
            <a:r>
              <a:rPr lang="en-US" sz="4400" b="0" i="0" u="none" strike="noStrike" cap="none" dirty="0">
                <a:solidFill>
                  <a:srgbClr val="31521B"/>
                </a:solidFill>
                <a:latin typeface="Questrial"/>
                <a:ea typeface="Questrial"/>
                <a:cs typeface="Questrial"/>
                <a:sym typeface="Questrial"/>
              </a:rPr>
              <a:t> </a:t>
            </a:r>
            <a:r>
              <a:rPr lang="en-US" sz="4400" b="0" i="0" u="none" strike="noStrike" cap="none" dirty="0" err="1">
                <a:solidFill>
                  <a:srgbClr val="31521B"/>
                </a:solidFill>
                <a:latin typeface="Questrial"/>
                <a:ea typeface="Questrial"/>
                <a:cs typeface="Questrial"/>
                <a:sym typeface="Questrial"/>
              </a:rPr>
              <a:t>ves</a:t>
            </a:r>
            <a:r>
              <a:rPr lang="en-US" sz="4400" b="0" i="0" u="none" strike="noStrike" cap="none" dirty="0">
                <a:solidFill>
                  <a:srgbClr val="31521B"/>
                </a:solidFill>
                <a:latin typeface="Questrial"/>
                <a:ea typeface="Questrial"/>
                <a:cs typeface="Questrial"/>
                <a:sym typeface="Questrial"/>
              </a:rPr>
              <a:t>: </a:t>
            </a:r>
            <a:r>
              <a:rPr lang="en-US" sz="4400" b="0" i="0" u="none" strike="noStrike" cap="none" dirty="0" err="1">
                <a:solidFill>
                  <a:srgbClr val="31521B"/>
                </a:solidFill>
                <a:latin typeface="Questrial"/>
                <a:ea typeface="Questrial"/>
                <a:cs typeface="Questrial"/>
                <a:sym typeface="Questrial"/>
              </a:rPr>
              <a:t>Recursos</a:t>
            </a:r>
            <a:endParaRPr dirty="0"/>
          </a:p>
        </p:txBody>
      </p:sp>
      <p:sp>
        <p:nvSpPr>
          <p:cNvPr id="551" name="Shape 551"/>
          <p:cNvSpPr txBox="1">
            <a:spLocks noGrp="1"/>
          </p:cNvSpPr>
          <p:nvPr>
            <p:ph type="ftr" sz="quarter" idx="11"/>
          </p:nvPr>
        </p:nvSpPr>
        <p:spPr>
          <a:prstGeom prst="rect">
            <a:avLst/>
          </a:prstGeom>
          <a:noFill/>
          <a:ln>
            <a:noFill/>
          </a:ln>
        </p:spPr>
        <p:txBody>
          <a:bodyPr spcFirstLastPara="1" wrap="square" lIns="121875" tIns="60925" rIns="121875" bIns="60925" anchor="b" anchorCtr="0">
            <a:noAutofit/>
          </a:bodyPr>
          <a:lstStyle/>
          <a:p>
            <a:pPr marL="0" marR="0" lvl="0" indent="0" algn="ctr" rtl="0">
              <a:spcBef>
                <a:spcPts val="0"/>
              </a:spcBef>
              <a:spcAft>
                <a:spcPts val="0"/>
              </a:spcAft>
              <a:buNone/>
            </a:pPr>
            <a:r>
              <a:rPr lang="en-US"/>
              <a:t>© 2018</a:t>
            </a:r>
            <a:r>
              <a:rPr lang="en-US" sz="1800">
                <a:solidFill>
                  <a:srgbClr val="222F28"/>
                </a:solidFill>
                <a:latin typeface="Questrial"/>
                <a:ea typeface="Questrial"/>
                <a:cs typeface="Questrial"/>
                <a:sym typeface="Questrial"/>
              </a:rPr>
              <a:t>, Region One Education Service Center </a:t>
            </a:r>
            <a:endParaRPr sz="1800">
              <a:solidFill>
                <a:srgbClr val="222F28"/>
              </a:solidFill>
              <a:latin typeface="Questrial"/>
              <a:ea typeface="Questrial"/>
              <a:cs typeface="Questrial"/>
              <a:sym typeface="Questrial"/>
            </a:endParaRPr>
          </a:p>
        </p:txBody>
      </p:sp>
      <p:sp>
        <p:nvSpPr>
          <p:cNvPr id="552" name="Shape 552"/>
          <p:cNvSpPr txBox="1">
            <a:spLocks noGrp="1"/>
          </p:cNvSpPr>
          <p:nvPr>
            <p:ph type="sldNum" sz="quarter" idx="12"/>
          </p:nvPr>
        </p:nvSpPr>
        <p:spPr>
          <a:prstGeom prst="rect">
            <a:avLst/>
          </a:prstGeom>
          <a:noFill/>
          <a:ln>
            <a:noFill/>
          </a:ln>
        </p:spPr>
        <p:txBody>
          <a:bodyPr spcFirstLastPara="1" wrap="square" lIns="121875" tIns="60925" rIns="121875" bIns="60925" anchor="b" anchorCtr="0">
            <a:noAutofit/>
          </a:bodyPr>
          <a:lstStyle/>
          <a:p>
            <a:pPr marL="0" lvl="0" indent="0" rtl="0">
              <a:spcBef>
                <a:spcPts val="0"/>
              </a:spcBef>
              <a:spcAft>
                <a:spcPts val="0"/>
              </a:spcAft>
              <a:buClr>
                <a:srgbClr val="000000"/>
              </a:buClr>
              <a:buFont typeface="Arial"/>
              <a:buNone/>
            </a:pPr>
            <a:fld id="{00000000-1234-1234-1234-123412341234}" type="slidenum">
              <a:rPr lang="en-US"/>
              <a:t>50</a:t>
            </a:fld>
            <a:endParaRPr/>
          </a:p>
        </p:txBody>
      </p:sp>
      <p:pic>
        <p:nvPicPr>
          <p:cNvPr id="4" name="Picture 3">
            <a:extLst>
              <a:ext uri="{FF2B5EF4-FFF2-40B4-BE49-F238E27FC236}">
                <a16:creationId xmlns:a16="http://schemas.microsoft.com/office/drawing/2014/main" id="{5E5C0B4A-CB56-4F87-802A-18AF053D3DE8}"/>
              </a:ext>
            </a:extLst>
          </p:cNvPr>
          <p:cNvPicPr>
            <a:picLocks noChangeAspect="1"/>
          </p:cNvPicPr>
          <p:nvPr/>
        </p:nvPicPr>
        <p:blipFill>
          <a:blip r:embed="rId3"/>
          <a:stretch>
            <a:fillRect/>
          </a:stretch>
        </p:blipFill>
        <p:spPr>
          <a:xfrm>
            <a:off x="167087" y="2296800"/>
            <a:ext cx="3659152" cy="3575644"/>
          </a:xfrm>
          <a:prstGeom prst="rect">
            <a:avLst/>
          </a:prstGeom>
        </p:spPr>
      </p:pic>
      <p:pic>
        <p:nvPicPr>
          <p:cNvPr id="2" name="Picture 1">
            <a:extLst>
              <a:ext uri="{FF2B5EF4-FFF2-40B4-BE49-F238E27FC236}">
                <a16:creationId xmlns:a16="http://schemas.microsoft.com/office/drawing/2014/main" id="{B30F4DD9-5930-43E5-A9F5-20B2C995A429}"/>
              </a:ext>
            </a:extLst>
          </p:cNvPr>
          <p:cNvPicPr>
            <a:picLocks noChangeAspect="1"/>
          </p:cNvPicPr>
          <p:nvPr/>
        </p:nvPicPr>
        <p:blipFill>
          <a:blip r:embed="rId4"/>
          <a:stretch>
            <a:fillRect/>
          </a:stretch>
        </p:blipFill>
        <p:spPr>
          <a:xfrm>
            <a:off x="8271552" y="1714219"/>
            <a:ext cx="3439383" cy="4232587"/>
          </a:xfrm>
          <a:prstGeom prst="rect">
            <a:avLst/>
          </a:prstGeom>
        </p:spPr>
      </p:pic>
      <p:pic>
        <p:nvPicPr>
          <p:cNvPr id="3" name="Picture 2">
            <a:extLst>
              <a:ext uri="{FF2B5EF4-FFF2-40B4-BE49-F238E27FC236}">
                <a16:creationId xmlns:a16="http://schemas.microsoft.com/office/drawing/2014/main" id="{6B805184-F1C2-4A97-8781-F2C403B982D9}"/>
              </a:ext>
            </a:extLst>
          </p:cNvPr>
          <p:cNvPicPr>
            <a:picLocks noChangeAspect="1"/>
          </p:cNvPicPr>
          <p:nvPr/>
        </p:nvPicPr>
        <p:blipFill>
          <a:blip r:embed="rId5"/>
          <a:stretch>
            <a:fillRect/>
          </a:stretch>
        </p:blipFill>
        <p:spPr>
          <a:xfrm>
            <a:off x="4001728" y="2169874"/>
            <a:ext cx="4038613" cy="3776932"/>
          </a:xfrm>
          <a:prstGeom prst="rect">
            <a:avLst/>
          </a:prstGeom>
        </p:spPr>
      </p:pic>
    </p:spTree>
    <p:extLst>
      <p:ext uri="{BB962C8B-B14F-4D97-AF65-F5344CB8AC3E}">
        <p14:creationId xmlns:p14="http://schemas.microsoft.com/office/powerpoint/2010/main" val="422919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6" name="Shape 566"/>
          <p:cNvSpPr txBox="1"/>
          <p:nvPr/>
        </p:nvSpPr>
        <p:spPr>
          <a:xfrm>
            <a:off x="2943489" y="1584960"/>
            <a:ext cx="6553200" cy="2760898"/>
          </a:xfrm>
          <a:prstGeom prst="rect">
            <a:avLst/>
          </a:prstGeom>
          <a:solidFill>
            <a:srgbClr val="00B0F0"/>
          </a:solidFill>
          <a:ln>
            <a:noFill/>
          </a:ln>
        </p:spPr>
        <p:txBody>
          <a:bodyPr spcFirstLastPara="1" wrap="square" lIns="91425" tIns="45700" rIns="91425" bIns="45700" anchor="t" anchorCtr="0">
            <a:noAutofit/>
          </a:bodyPr>
          <a:lstStyle/>
          <a:p>
            <a:pPr marL="0" marR="0" lvl="0" indent="0" algn="ctr" rtl="0">
              <a:lnSpc>
                <a:spcPct val="95000"/>
              </a:lnSpc>
              <a:spcBef>
                <a:spcPts val="0"/>
              </a:spcBef>
              <a:spcAft>
                <a:spcPts val="0"/>
              </a:spcAft>
              <a:buNone/>
            </a:pPr>
            <a:r>
              <a:rPr lang="en-US" sz="2800" b="1" dirty="0">
                <a:solidFill>
                  <a:schemeClr val="dk1"/>
                </a:solidFill>
                <a:latin typeface="Questrial"/>
                <a:ea typeface="Questrial"/>
                <a:cs typeface="Questrial"/>
                <a:sym typeface="Questrial"/>
              </a:rPr>
              <a:t>Dr. ET</a:t>
            </a:r>
            <a:endParaRPr dirty="0"/>
          </a:p>
          <a:p>
            <a:pPr marL="0" marR="0" lvl="0" indent="0" algn="ctr" rtl="0">
              <a:lnSpc>
                <a:spcPct val="95000"/>
              </a:lnSpc>
              <a:spcBef>
                <a:spcPts val="0"/>
              </a:spcBef>
              <a:spcAft>
                <a:spcPts val="0"/>
              </a:spcAft>
              <a:buNone/>
            </a:pPr>
            <a:r>
              <a:rPr lang="en-US" sz="2800" b="1" dirty="0">
                <a:solidFill>
                  <a:schemeClr val="dk1"/>
                </a:solidFill>
                <a:latin typeface="Questrial"/>
                <a:ea typeface="Questrial"/>
                <a:cs typeface="Questrial"/>
                <a:sym typeface="Questrial"/>
              </a:rPr>
              <a:t>Bilingual / ESL Specialist </a:t>
            </a:r>
            <a:endParaRPr dirty="0"/>
          </a:p>
          <a:p>
            <a:pPr marL="0" marR="0" lvl="0" indent="0" algn="ctr" rtl="0">
              <a:lnSpc>
                <a:spcPct val="95000"/>
              </a:lnSpc>
              <a:spcBef>
                <a:spcPts val="0"/>
              </a:spcBef>
              <a:spcAft>
                <a:spcPts val="0"/>
              </a:spcAft>
              <a:buNone/>
            </a:pPr>
            <a:r>
              <a:rPr lang="en-US" sz="2800" b="1" dirty="0">
                <a:solidFill>
                  <a:schemeClr val="dk1"/>
                </a:solidFill>
                <a:latin typeface="Questrial"/>
                <a:ea typeface="Questrial"/>
                <a:cs typeface="Questrial"/>
                <a:sym typeface="Questrial"/>
              </a:rPr>
              <a:t>Region One ESC</a:t>
            </a:r>
            <a:endParaRPr dirty="0"/>
          </a:p>
          <a:p>
            <a:pPr marL="0" marR="0" lvl="0" indent="0" algn="ctr" rtl="0">
              <a:lnSpc>
                <a:spcPct val="95000"/>
              </a:lnSpc>
              <a:spcBef>
                <a:spcPts val="0"/>
              </a:spcBef>
              <a:spcAft>
                <a:spcPts val="0"/>
              </a:spcAft>
              <a:buNone/>
            </a:pPr>
            <a:r>
              <a:rPr lang="en-US" sz="2800" b="1" dirty="0">
                <a:solidFill>
                  <a:srgbClr val="31521B"/>
                </a:solidFill>
                <a:latin typeface="Questrial"/>
                <a:ea typeface="Questrial"/>
                <a:cs typeface="Questrial"/>
                <a:sym typeface="Questrial"/>
              </a:rPr>
              <a:t>etrevino@esc1.net</a:t>
            </a:r>
            <a:endParaRPr sz="2800" b="1" dirty="0">
              <a:solidFill>
                <a:srgbClr val="31521B"/>
              </a:solidFill>
              <a:latin typeface="Questrial"/>
              <a:ea typeface="Questrial"/>
              <a:cs typeface="Questrial"/>
              <a:sym typeface="Questrial"/>
            </a:endParaRPr>
          </a:p>
          <a:p>
            <a:pPr marL="0" marR="0" lvl="0" indent="0" algn="ctr" rtl="0">
              <a:lnSpc>
                <a:spcPct val="95000"/>
              </a:lnSpc>
              <a:spcBef>
                <a:spcPts val="0"/>
              </a:spcBef>
              <a:spcAft>
                <a:spcPts val="0"/>
              </a:spcAft>
              <a:buNone/>
            </a:pPr>
            <a:r>
              <a:rPr lang="en-US" sz="2800" b="1" dirty="0">
                <a:solidFill>
                  <a:schemeClr val="dk1"/>
                </a:solidFill>
                <a:latin typeface="Questrial"/>
                <a:ea typeface="Questrial"/>
                <a:cs typeface="Questrial"/>
                <a:sym typeface="Questrial"/>
              </a:rPr>
              <a:t>(956) 984-6193</a:t>
            </a:r>
          </a:p>
          <a:p>
            <a:pPr marL="0" marR="0" lvl="0" indent="0" algn="ctr" rtl="0">
              <a:lnSpc>
                <a:spcPct val="95000"/>
              </a:lnSpc>
              <a:spcBef>
                <a:spcPts val="0"/>
              </a:spcBef>
              <a:spcAft>
                <a:spcPts val="0"/>
              </a:spcAft>
              <a:buNone/>
            </a:pPr>
            <a:r>
              <a:rPr lang="en-US" sz="2800" b="1" dirty="0">
                <a:solidFill>
                  <a:schemeClr val="dk1"/>
                </a:solidFill>
                <a:latin typeface="Questrial"/>
                <a:sym typeface="Questrial"/>
              </a:rPr>
              <a:t>956-280-2992 cell</a:t>
            </a:r>
            <a:endParaRPr dirty="0"/>
          </a:p>
          <a:p>
            <a:pPr marL="0" marR="0" lvl="0" indent="0" algn="l" rtl="0">
              <a:lnSpc>
                <a:spcPct val="95000"/>
              </a:lnSpc>
              <a:spcBef>
                <a:spcPts val="0"/>
              </a:spcBef>
              <a:spcAft>
                <a:spcPts val="0"/>
              </a:spcAft>
              <a:buNone/>
            </a:pPr>
            <a:endParaRPr sz="2400" dirty="0">
              <a:solidFill>
                <a:schemeClr val="dk1"/>
              </a:solidFill>
              <a:latin typeface="Questrial"/>
              <a:ea typeface="Questrial"/>
              <a:cs typeface="Questrial"/>
              <a:sym typeface="Questrial"/>
            </a:endParaRPr>
          </a:p>
        </p:txBody>
      </p:sp>
      <p:sp>
        <p:nvSpPr>
          <p:cNvPr id="567" name="Shape 567"/>
          <p:cNvSpPr txBox="1">
            <a:spLocks noGrp="1"/>
          </p:cNvSpPr>
          <p:nvPr>
            <p:ph type="ftr" sz="quarter" idx="11"/>
          </p:nvPr>
        </p:nvSpPr>
        <p:spPr>
          <a:prstGeom prst="rect">
            <a:avLst/>
          </a:prstGeom>
          <a:noFill/>
          <a:ln>
            <a:noFill/>
          </a:ln>
        </p:spPr>
        <p:txBody>
          <a:bodyPr spcFirstLastPara="1" wrap="square" lIns="121875" tIns="60925" rIns="121875" bIns="60925" anchor="b" anchorCtr="0">
            <a:noAutofit/>
          </a:bodyPr>
          <a:lstStyle/>
          <a:p>
            <a:pPr marL="0" marR="0" lvl="0" indent="0" algn="ctr" rtl="0">
              <a:spcBef>
                <a:spcPts val="0"/>
              </a:spcBef>
              <a:spcAft>
                <a:spcPts val="0"/>
              </a:spcAft>
              <a:buNone/>
            </a:pPr>
            <a:r>
              <a:rPr lang="en-US"/>
              <a:t>© 2018</a:t>
            </a:r>
            <a:r>
              <a:rPr lang="en-US" sz="1800">
                <a:solidFill>
                  <a:srgbClr val="222F28"/>
                </a:solidFill>
                <a:latin typeface="Questrial"/>
                <a:ea typeface="Questrial"/>
                <a:cs typeface="Questrial"/>
                <a:sym typeface="Questrial"/>
              </a:rPr>
              <a:t>, Region One Education Service Center </a:t>
            </a:r>
            <a:endParaRPr sz="1800">
              <a:solidFill>
                <a:srgbClr val="222F28"/>
              </a:solidFill>
              <a:latin typeface="Questrial"/>
              <a:ea typeface="Questrial"/>
              <a:cs typeface="Questrial"/>
              <a:sym typeface="Questrial"/>
            </a:endParaRPr>
          </a:p>
        </p:txBody>
      </p:sp>
      <p:sp>
        <p:nvSpPr>
          <p:cNvPr id="568" name="Shape 568"/>
          <p:cNvSpPr txBox="1">
            <a:spLocks noGrp="1"/>
          </p:cNvSpPr>
          <p:nvPr>
            <p:ph type="sldNum" sz="quarter" idx="12"/>
          </p:nvPr>
        </p:nvSpPr>
        <p:spPr>
          <a:prstGeom prst="rect">
            <a:avLst/>
          </a:prstGeom>
          <a:noFill/>
          <a:ln>
            <a:noFill/>
          </a:ln>
        </p:spPr>
        <p:txBody>
          <a:bodyPr spcFirstLastPara="1" wrap="square" lIns="121875" tIns="60925" rIns="121875" bIns="60925" anchor="b" anchorCtr="0">
            <a:noAutofit/>
          </a:bodyPr>
          <a:lstStyle/>
          <a:p>
            <a:pPr marL="0" lvl="0" indent="0" rtl="0">
              <a:spcBef>
                <a:spcPts val="0"/>
              </a:spcBef>
              <a:spcAft>
                <a:spcPts val="0"/>
              </a:spcAft>
              <a:buClr>
                <a:srgbClr val="000000"/>
              </a:buClr>
              <a:buFont typeface="Arial"/>
              <a:buNone/>
            </a:pPr>
            <a:fld id="{00000000-1234-1234-1234-123412341234}" type="slidenum">
              <a:rPr lang="en-US"/>
              <a:t>51</a:t>
            </a:fld>
            <a:endParaRPr/>
          </a:p>
        </p:txBody>
      </p:sp>
      <p:pic>
        <p:nvPicPr>
          <p:cNvPr id="2" name="Picture 1">
            <a:extLst>
              <a:ext uri="{FF2B5EF4-FFF2-40B4-BE49-F238E27FC236}">
                <a16:creationId xmlns:a16="http://schemas.microsoft.com/office/drawing/2014/main" id="{969091B3-1005-495B-9D11-F90E77AAABE9}"/>
              </a:ext>
            </a:extLst>
          </p:cNvPr>
          <p:cNvPicPr>
            <a:picLocks noChangeAspect="1"/>
          </p:cNvPicPr>
          <p:nvPr/>
        </p:nvPicPr>
        <p:blipFill>
          <a:blip r:embed="rId3"/>
          <a:stretch>
            <a:fillRect/>
          </a:stretch>
        </p:blipFill>
        <p:spPr>
          <a:xfrm>
            <a:off x="623528" y="3831508"/>
            <a:ext cx="1952524" cy="18203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1795462" y="143603"/>
            <a:ext cx="8115300" cy="782152"/>
          </a:xfrm>
          <a:prstGeom prst="rect">
            <a:avLst/>
          </a:prstGeom>
          <a:noFill/>
          <a:ln>
            <a:noFill/>
          </a:ln>
        </p:spPr>
        <p:txBody>
          <a:bodyPr spcFirstLastPara="1" wrap="square" lIns="121875" tIns="60925" rIns="121875" bIns="60925" anchor="b" anchorCtr="0">
            <a:noAutofit/>
          </a:bodyPr>
          <a:lstStyle/>
          <a:p>
            <a:pPr marL="0" marR="0" lvl="0" indent="0" algn="ctr" rtl="0">
              <a:lnSpc>
                <a:spcPct val="85000"/>
              </a:lnSpc>
              <a:spcBef>
                <a:spcPts val="0"/>
              </a:spcBef>
              <a:spcAft>
                <a:spcPts val="0"/>
              </a:spcAft>
              <a:buClr>
                <a:srgbClr val="31521B"/>
              </a:buClr>
              <a:buSzPts val="4400"/>
              <a:buFont typeface="Questrial"/>
              <a:buNone/>
            </a:pPr>
            <a:r>
              <a:rPr lang="en-US" sz="4400" b="1" i="0" u="none" strike="noStrike" cap="none">
                <a:solidFill>
                  <a:srgbClr val="31521B"/>
                </a:solidFill>
                <a:latin typeface="Questrial"/>
                <a:ea typeface="Questrial"/>
                <a:cs typeface="Questrial"/>
                <a:sym typeface="Questrial"/>
              </a:rPr>
              <a:t>La estructura del examen</a:t>
            </a:r>
            <a:endParaRPr/>
          </a:p>
        </p:txBody>
      </p:sp>
      <p:sp>
        <p:nvSpPr>
          <p:cNvPr id="211" name="Shape 211"/>
          <p:cNvSpPr txBox="1">
            <a:spLocks noGrp="1"/>
          </p:cNvSpPr>
          <p:nvPr>
            <p:ph type="ftr" sz="quarter" idx="11"/>
          </p:nvPr>
        </p:nvSpPr>
        <p:spPr>
          <a:prstGeom prst="rect">
            <a:avLst/>
          </a:prstGeom>
          <a:noFill/>
          <a:ln>
            <a:noFill/>
          </a:ln>
        </p:spPr>
        <p:txBody>
          <a:bodyPr spcFirstLastPara="1" wrap="square" lIns="121875" tIns="60925" rIns="121875" bIns="60925" anchor="b" anchorCtr="0">
            <a:noAutofit/>
          </a:bodyPr>
          <a:lstStyle/>
          <a:p>
            <a:pPr marL="0" marR="0" lvl="0" indent="0" algn="ctr" rtl="0">
              <a:spcBef>
                <a:spcPts val="0"/>
              </a:spcBef>
              <a:spcAft>
                <a:spcPts val="0"/>
              </a:spcAft>
              <a:buNone/>
            </a:pPr>
            <a:r>
              <a:rPr lang="en-US"/>
              <a:t>© 2018</a:t>
            </a:r>
            <a:r>
              <a:rPr lang="en-US" sz="1800">
                <a:solidFill>
                  <a:srgbClr val="222F28"/>
                </a:solidFill>
                <a:latin typeface="Questrial"/>
                <a:ea typeface="Questrial"/>
                <a:cs typeface="Questrial"/>
                <a:sym typeface="Questrial"/>
              </a:rPr>
              <a:t>, Region One Education Service Center </a:t>
            </a:r>
            <a:endParaRPr sz="1800">
              <a:solidFill>
                <a:srgbClr val="222F28"/>
              </a:solidFill>
              <a:latin typeface="Questrial"/>
              <a:ea typeface="Questrial"/>
              <a:cs typeface="Questrial"/>
              <a:sym typeface="Questrial"/>
            </a:endParaRPr>
          </a:p>
        </p:txBody>
      </p:sp>
      <p:sp>
        <p:nvSpPr>
          <p:cNvPr id="212" name="Shape 212"/>
          <p:cNvSpPr txBox="1">
            <a:spLocks noGrp="1"/>
          </p:cNvSpPr>
          <p:nvPr>
            <p:ph type="sldNum" sz="quarter" idx="12"/>
          </p:nvPr>
        </p:nvSpPr>
        <p:spPr>
          <a:prstGeom prst="rect">
            <a:avLst/>
          </a:prstGeom>
          <a:noFill/>
          <a:ln>
            <a:noFill/>
          </a:ln>
        </p:spPr>
        <p:txBody>
          <a:bodyPr spcFirstLastPara="1" wrap="square" lIns="121875" tIns="60925" rIns="121875" bIns="60925" anchor="b" anchorCtr="0">
            <a:noAutofit/>
          </a:bodyPr>
          <a:lstStyle/>
          <a:p>
            <a:pPr marL="0" lvl="0" indent="0" rtl="0">
              <a:spcBef>
                <a:spcPts val="0"/>
              </a:spcBef>
              <a:spcAft>
                <a:spcPts val="0"/>
              </a:spcAft>
              <a:buClr>
                <a:srgbClr val="000000"/>
              </a:buClr>
              <a:buFont typeface="Arial"/>
              <a:buNone/>
            </a:pPr>
            <a:fld id="{00000000-1234-1234-1234-123412341234}" type="slidenum">
              <a:rPr lang="en-US"/>
              <a:t>6</a:t>
            </a:fld>
            <a:endParaRPr/>
          </a:p>
        </p:txBody>
      </p:sp>
      <p:sp>
        <p:nvSpPr>
          <p:cNvPr id="205" name="Shape 205"/>
          <p:cNvSpPr/>
          <p:nvPr/>
        </p:nvSpPr>
        <p:spPr>
          <a:xfrm>
            <a:off x="4064675" y="1480320"/>
            <a:ext cx="1403048" cy="1131490"/>
          </a:xfrm>
          <a:prstGeom prst="rect">
            <a:avLst/>
          </a:prstGeom>
          <a:noFill/>
          <a:ln>
            <a:noFill/>
          </a:ln>
        </p:spPr>
        <p:txBody>
          <a:bodyPr spcFirstLastPara="1" wrap="square" lIns="24125" tIns="24125" rIns="24125" bIns="24125" anchor="ctr" anchorCtr="0">
            <a:noAutofit/>
          </a:bodyPr>
          <a:lstStyle/>
          <a:p>
            <a:pPr marL="0" marR="0" lvl="0" indent="0" algn="ctr" rtl="0">
              <a:lnSpc>
                <a:spcPct val="90000"/>
              </a:lnSpc>
              <a:spcBef>
                <a:spcPts val="0"/>
              </a:spcBef>
              <a:spcAft>
                <a:spcPts val="0"/>
              </a:spcAft>
              <a:buNone/>
            </a:pPr>
            <a:r>
              <a:rPr lang="en-US" sz="1900">
                <a:solidFill>
                  <a:schemeClr val="lt1"/>
                </a:solidFill>
                <a:latin typeface="Questrial"/>
                <a:ea typeface="Questrial"/>
                <a:cs typeface="Questrial"/>
                <a:sym typeface="Questrial"/>
              </a:rPr>
              <a:t>IV</a:t>
            </a:r>
            <a:endParaRPr/>
          </a:p>
        </p:txBody>
      </p:sp>
      <p:pic>
        <p:nvPicPr>
          <p:cNvPr id="206" name="Shape 206"/>
          <p:cNvPicPr preferRelativeResize="0"/>
          <p:nvPr/>
        </p:nvPicPr>
        <p:blipFill rotWithShape="1">
          <a:blip r:embed="rId3">
            <a:alphaModFix/>
          </a:blip>
          <a:srcRect/>
          <a:stretch/>
        </p:blipFill>
        <p:spPr>
          <a:xfrm>
            <a:off x="760412" y="804333"/>
            <a:ext cx="11047978" cy="6172200"/>
          </a:xfrm>
          <a:prstGeom prst="rect">
            <a:avLst/>
          </a:prstGeom>
          <a:noFill/>
          <a:ln>
            <a:noFill/>
          </a:ln>
        </p:spPr>
      </p:pic>
      <p:sp>
        <p:nvSpPr>
          <p:cNvPr id="207" name="Shape 207"/>
          <p:cNvSpPr txBox="1"/>
          <p:nvPr/>
        </p:nvSpPr>
        <p:spPr>
          <a:xfrm>
            <a:off x="3259563" y="1924709"/>
            <a:ext cx="2657700" cy="854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dirty="0" err="1">
                <a:solidFill>
                  <a:srgbClr val="FF0000"/>
                </a:solidFill>
              </a:rPr>
              <a:t>Expresión</a:t>
            </a:r>
            <a:r>
              <a:rPr lang="en-US" sz="1800" b="1" dirty="0">
                <a:solidFill>
                  <a:srgbClr val="FF0000"/>
                </a:solidFill>
              </a:rPr>
              <a:t> </a:t>
            </a:r>
            <a:r>
              <a:rPr lang="en-US" sz="1800" b="1" dirty="0" err="1">
                <a:solidFill>
                  <a:srgbClr val="FF0000"/>
                </a:solidFill>
              </a:rPr>
              <a:t>Escrita</a:t>
            </a:r>
            <a:r>
              <a:rPr lang="en-US" sz="1800" b="1" dirty="0">
                <a:solidFill>
                  <a:schemeClr val="dk1"/>
                </a:solidFill>
              </a:rPr>
              <a:t> </a:t>
            </a:r>
            <a:r>
              <a:rPr lang="en-US" sz="1800" b="1" dirty="0" err="1">
                <a:solidFill>
                  <a:srgbClr val="FF0000"/>
                </a:solidFill>
              </a:rPr>
              <a:t>Dominio</a:t>
            </a:r>
            <a:r>
              <a:rPr lang="en-US" sz="1800" b="1" dirty="0">
                <a:solidFill>
                  <a:srgbClr val="FF0000"/>
                </a:solidFill>
              </a:rPr>
              <a:t> IV</a:t>
            </a:r>
            <a:endParaRPr dirty="0"/>
          </a:p>
        </p:txBody>
      </p:sp>
      <p:sp>
        <p:nvSpPr>
          <p:cNvPr id="208" name="Shape 208"/>
          <p:cNvSpPr txBox="1"/>
          <p:nvPr/>
        </p:nvSpPr>
        <p:spPr>
          <a:xfrm>
            <a:off x="5673473" y="1725604"/>
            <a:ext cx="2534400" cy="88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err="1">
                <a:solidFill>
                  <a:srgbClr val="FF0000"/>
                </a:solidFill>
                <a:latin typeface="Questrial"/>
                <a:ea typeface="Questrial"/>
                <a:cs typeface="Questrial"/>
                <a:sym typeface="Questrial"/>
              </a:rPr>
              <a:t>Comprensión</a:t>
            </a:r>
            <a:r>
              <a:rPr lang="en-US" sz="1800" dirty="0">
                <a:solidFill>
                  <a:srgbClr val="FF0000"/>
                </a:solidFill>
                <a:latin typeface="Questrial"/>
                <a:ea typeface="Questrial"/>
                <a:cs typeface="Questrial"/>
                <a:sym typeface="Questrial"/>
              </a:rPr>
              <a:t> </a:t>
            </a:r>
            <a:endParaRPr dirty="0"/>
          </a:p>
          <a:p>
            <a:pPr marL="0" marR="0" lvl="0" indent="0" algn="l" rtl="0">
              <a:spcBef>
                <a:spcPts val="0"/>
              </a:spcBef>
              <a:spcAft>
                <a:spcPts val="0"/>
              </a:spcAft>
              <a:buNone/>
            </a:pPr>
            <a:r>
              <a:rPr lang="en-US" sz="1800" b="1" dirty="0" err="1">
                <a:solidFill>
                  <a:srgbClr val="FF0000"/>
                </a:solidFill>
                <a:latin typeface="Questrial"/>
                <a:ea typeface="Questrial"/>
                <a:cs typeface="Questrial"/>
                <a:sym typeface="Questrial"/>
              </a:rPr>
              <a:t>Auditiva</a:t>
            </a:r>
            <a:r>
              <a:rPr lang="en-US" sz="1800" b="1" dirty="0">
                <a:solidFill>
                  <a:srgbClr val="FF0000"/>
                </a:solidFill>
                <a:latin typeface="Questrial"/>
                <a:ea typeface="Questrial"/>
                <a:cs typeface="Questrial"/>
                <a:sym typeface="Questrial"/>
              </a:rPr>
              <a:t> </a:t>
            </a:r>
            <a:r>
              <a:rPr lang="en-US" sz="1800" b="1" dirty="0" err="1">
                <a:solidFill>
                  <a:srgbClr val="FF0000"/>
                </a:solidFill>
                <a:latin typeface="Questrial"/>
                <a:ea typeface="Questrial"/>
                <a:cs typeface="Questrial"/>
                <a:sym typeface="Questrial"/>
              </a:rPr>
              <a:t>Dominio</a:t>
            </a:r>
            <a:r>
              <a:rPr lang="en-US" sz="1800" b="1" dirty="0">
                <a:solidFill>
                  <a:srgbClr val="FF0000"/>
                </a:solidFill>
                <a:latin typeface="Questrial"/>
                <a:ea typeface="Questrial"/>
                <a:cs typeface="Questrial"/>
                <a:sym typeface="Questrial"/>
              </a:rPr>
              <a:t> I</a:t>
            </a:r>
            <a:endParaRPr dirty="0"/>
          </a:p>
        </p:txBody>
      </p:sp>
      <p:sp>
        <p:nvSpPr>
          <p:cNvPr id="209" name="Shape 209"/>
          <p:cNvSpPr txBox="1"/>
          <p:nvPr/>
        </p:nvSpPr>
        <p:spPr>
          <a:xfrm>
            <a:off x="2780556" y="5324666"/>
            <a:ext cx="3327300" cy="601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dirty="0" err="1">
                <a:solidFill>
                  <a:srgbClr val="FF0000"/>
                </a:solidFill>
                <a:latin typeface="Questrial"/>
                <a:ea typeface="Questrial"/>
                <a:cs typeface="Questrial"/>
                <a:sym typeface="Questrial"/>
              </a:rPr>
              <a:t>Expresión</a:t>
            </a:r>
            <a:endParaRPr dirty="0"/>
          </a:p>
          <a:p>
            <a:pPr marL="0" marR="0" lvl="0" indent="0" algn="ctr" rtl="0">
              <a:spcBef>
                <a:spcPts val="0"/>
              </a:spcBef>
              <a:spcAft>
                <a:spcPts val="0"/>
              </a:spcAft>
              <a:buNone/>
            </a:pPr>
            <a:r>
              <a:rPr lang="en-US" sz="1800" b="1" dirty="0">
                <a:solidFill>
                  <a:srgbClr val="FF0000"/>
                </a:solidFill>
                <a:latin typeface="Questrial"/>
                <a:ea typeface="Questrial"/>
                <a:cs typeface="Questrial"/>
                <a:sym typeface="Questrial"/>
              </a:rPr>
              <a:t>Oral </a:t>
            </a:r>
            <a:r>
              <a:rPr lang="en-US" sz="1800" b="1" dirty="0" err="1">
                <a:solidFill>
                  <a:srgbClr val="FF0000"/>
                </a:solidFill>
                <a:latin typeface="Questrial"/>
                <a:ea typeface="Questrial"/>
                <a:cs typeface="Questrial"/>
                <a:sym typeface="Questrial"/>
              </a:rPr>
              <a:t>Dominio</a:t>
            </a:r>
            <a:r>
              <a:rPr lang="en-US" sz="1800" b="1" dirty="0">
                <a:solidFill>
                  <a:srgbClr val="FF0000"/>
                </a:solidFill>
                <a:latin typeface="Questrial"/>
                <a:ea typeface="Questrial"/>
                <a:cs typeface="Questrial"/>
                <a:sym typeface="Questrial"/>
              </a:rPr>
              <a:t> III</a:t>
            </a:r>
            <a:endParaRPr dirty="0"/>
          </a:p>
        </p:txBody>
      </p:sp>
      <p:sp>
        <p:nvSpPr>
          <p:cNvPr id="210" name="Shape 210"/>
          <p:cNvSpPr txBox="1"/>
          <p:nvPr/>
        </p:nvSpPr>
        <p:spPr>
          <a:xfrm>
            <a:off x="6094412" y="5069609"/>
            <a:ext cx="1816200" cy="43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dirty="0" err="1">
                <a:solidFill>
                  <a:srgbClr val="FF0000"/>
                </a:solidFill>
                <a:latin typeface="Questrial"/>
                <a:ea typeface="Questrial"/>
                <a:cs typeface="Questrial"/>
                <a:sym typeface="Questrial"/>
              </a:rPr>
              <a:t>Comprensión</a:t>
            </a:r>
            <a:endParaRPr dirty="0"/>
          </a:p>
          <a:p>
            <a:pPr marL="0" marR="0" lvl="0" indent="0" algn="ctr" rtl="0">
              <a:spcBef>
                <a:spcPts val="0"/>
              </a:spcBef>
              <a:spcAft>
                <a:spcPts val="0"/>
              </a:spcAft>
              <a:buNone/>
            </a:pPr>
            <a:r>
              <a:rPr lang="en-US" sz="1800" b="1" dirty="0">
                <a:solidFill>
                  <a:srgbClr val="FF0000"/>
                </a:solidFill>
                <a:latin typeface="Questrial"/>
                <a:ea typeface="Questrial"/>
                <a:cs typeface="Questrial"/>
                <a:sym typeface="Questrial"/>
              </a:rPr>
              <a:t>de </a:t>
            </a:r>
            <a:r>
              <a:rPr lang="en-US" sz="1800" b="1" dirty="0" err="1">
                <a:solidFill>
                  <a:srgbClr val="FF0000"/>
                </a:solidFill>
                <a:latin typeface="Questrial"/>
                <a:ea typeface="Questrial"/>
                <a:cs typeface="Questrial"/>
                <a:sym typeface="Questrial"/>
              </a:rPr>
              <a:t>lectura</a:t>
            </a:r>
            <a:r>
              <a:rPr lang="en-US" sz="1800" b="1" dirty="0">
                <a:solidFill>
                  <a:srgbClr val="FF0000"/>
                </a:solidFill>
                <a:latin typeface="Questrial"/>
                <a:ea typeface="Questrial"/>
                <a:cs typeface="Questrial"/>
                <a:sym typeface="Questrial"/>
              </a:rPr>
              <a:t> </a:t>
            </a:r>
            <a:r>
              <a:rPr lang="en-US" sz="1800" b="1" dirty="0" err="1">
                <a:solidFill>
                  <a:srgbClr val="FF0000"/>
                </a:solidFill>
                <a:latin typeface="Questrial"/>
                <a:ea typeface="Questrial"/>
                <a:cs typeface="Questrial"/>
                <a:sym typeface="Questrial"/>
              </a:rPr>
              <a:t>Dominio</a:t>
            </a:r>
            <a:r>
              <a:rPr lang="en-US" sz="1800" b="1" dirty="0">
                <a:solidFill>
                  <a:srgbClr val="FF0000"/>
                </a:solidFill>
                <a:latin typeface="Questrial"/>
                <a:ea typeface="Questrial"/>
                <a:cs typeface="Questrial"/>
                <a:sym typeface="Questrial"/>
              </a:rPr>
              <a:t> II </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1117309" y="76200"/>
            <a:ext cx="10157354" cy="914400"/>
          </a:xfrm>
          <a:prstGeom prst="rect">
            <a:avLst/>
          </a:prstGeom>
          <a:noFill/>
          <a:ln>
            <a:noFill/>
          </a:ln>
        </p:spPr>
        <p:txBody>
          <a:bodyPr spcFirstLastPara="1" wrap="square" lIns="121875" tIns="60925" rIns="121875" bIns="60925" anchor="b" anchorCtr="0">
            <a:noAutofit/>
          </a:bodyPr>
          <a:lstStyle/>
          <a:p>
            <a:pPr marL="0" marR="0" lvl="0" indent="0" algn="ctr" rtl="0">
              <a:lnSpc>
                <a:spcPct val="85000"/>
              </a:lnSpc>
              <a:spcBef>
                <a:spcPts val="0"/>
              </a:spcBef>
              <a:spcAft>
                <a:spcPts val="0"/>
              </a:spcAft>
              <a:buClr>
                <a:srgbClr val="31521B"/>
              </a:buClr>
              <a:buSzPts val="4400"/>
              <a:buFont typeface="Questrial"/>
              <a:buNone/>
            </a:pPr>
            <a:r>
              <a:rPr lang="en-US" sz="4400" b="1" i="0" u="none" strike="noStrike" cap="none">
                <a:solidFill>
                  <a:srgbClr val="31521B"/>
                </a:solidFill>
                <a:latin typeface="Questrial"/>
                <a:ea typeface="Questrial"/>
                <a:cs typeface="Questrial"/>
                <a:sym typeface="Questrial"/>
              </a:rPr>
              <a:t>¿Qué debo de esperar?</a:t>
            </a:r>
            <a:endParaRPr/>
          </a:p>
        </p:txBody>
      </p:sp>
      <p:sp>
        <p:nvSpPr>
          <p:cNvPr id="219" name="Shape 219"/>
          <p:cNvSpPr txBox="1">
            <a:spLocks noGrp="1"/>
          </p:cNvSpPr>
          <p:nvPr>
            <p:ph idx="1"/>
          </p:nvPr>
        </p:nvSpPr>
        <p:spPr>
          <a:xfrm>
            <a:off x="531812" y="1447800"/>
            <a:ext cx="10972800" cy="5207000"/>
          </a:xfrm>
          <a:prstGeom prst="rect">
            <a:avLst/>
          </a:prstGeom>
          <a:noFill/>
          <a:ln>
            <a:noFill/>
          </a:ln>
        </p:spPr>
        <p:txBody>
          <a:bodyPr spcFirstLastPara="1" wrap="square" lIns="121875" tIns="60925" rIns="121875" bIns="60925" anchor="t" anchorCtr="0">
            <a:noAutofit/>
          </a:bodyPr>
          <a:lstStyle/>
          <a:p>
            <a:pPr marL="304747" marR="0" lvl="0" indent="-304747" algn="l" rtl="0">
              <a:lnSpc>
                <a:spcPct val="95000"/>
              </a:lnSpc>
              <a:spcBef>
                <a:spcPts val="0"/>
              </a:spcBef>
              <a:spcAft>
                <a:spcPts val="0"/>
              </a:spcAft>
              <a:buClr>
                <a:srgbClr val="056E9F"/>
              </a:buClr>
              <a:buSzPts val="2400"/>
              <a:buFont typeface="Arial"/>
              <a:buChar char="•"/>
            </a:pPr>
            <a:r>
              <a:rPr lang="en-US" sz="2400" b="0" i="0" u="none" strike="noStrike" cap="none">
                <a:solidFill>
                  <a:srgbClr val="103154"/>
                </a:solidFill>
                <a:latin typeface="Questrial"/>
                <a:ea typeface="Questrial"/>
                <a:cs typeface="Questrial"/>
                <a:sym typeface="Questrial"/>
              </a:rPr>
              <a:t>Cada dominio será calificado y combinado para convertirse en una calificación de escala.</a:t>
            </a:r>
            <a:endParaRPr/>
          </a:p>
          <a:p>
            <a:pPr marL="304747" marR="0" lvl="0" indent="-304747" algn="l" rtl="0">
              <a:lnSpc>
                <a:spcPct val="95000"/>
              </a:lnSpc>
              <a:spcBef>
                <a:spcPts val="1866"/>
              </a:spcBef>
              <a:spcAft>
                <a:spcPts val="0"/>
              </a:spcAft>
              <a:buClr>
                <a:srgbClr val="056E9F"/>
              </a:buClr>
              <a:buSzPts val="2400"/>
              <a:buFont typeface="Arial"/>
              <a:buChar char="•"/>
            </a:pPr>
            <a:r>
              <a:rPr lang="en-US" sz="2400" b="0" i="0" u="none" strike="noStrike" cap="none">
                <a:solidFill>
                  <a:srgbClr val="103154"/>
                </a:solidFill>
                <a:latin typeface="Questrial"/>
                <a:ea typeface="Questrial"/>
                <a:cs typeface="Questrial"/>
                <a:sym typeface="Questrial"/>
              </a:rPr>
              <a:t>Calificación escalada mínimo a </a:t>
            </a:r>
            <a:r>
              <a:rPr lang="en-US" sz="2400" b="0" i="0" u="none" strike="noStrike" cap="none">
                <a:solidFill>
                  <a:srgbClr val="FF0000"/>
                </a:solidFill>
                <a:latin typeface="Questrial"/>
                <a:ea typeface="Questrial"/>
                <a:cs typeface="Questrial"/>
                <a:sym typeface="Questrial"/>
              </a:rPr>
              <a:t>240</a:t>
            </a:r>
            <a:r>
              <a:rPr lang="en-US" sz="2400" b="0" i="0" u="none" strike="noStrike" cap="none">
                <a:solidFill>
                  <a:srgbClr val="103154"/>
                </a:solidFill>
                <a:latin typeface="Questrial"/>
                <a:ea typeface="Questrial"/>
                <a:cs typeface="Questrial"/>
                <a:sym typeface="Questrial"/>
              </a:rPr>
              <a:t>. </a:t>
            </a:r>
            <a:endParaRPr/>
          </a:p>
          <a:p>
            <a:pPr marL="304747" marR="0" lvl="0" indent="-304747" algn="l" rtl="0">
              <a:lnSpc>
                <a:spcPct val="95000"/>
              </a:lnSpc>
              <a:spcBef>
                <a:spcPts val="1866"/>
              </a:spcBef>
              <a:spcAft>
                <a:spcPts val="0"/>
              </a:spcAft>
              <a:buClr>
                <a:srgbClr val="056E9F"/>
              </a:buClr>
              <a:buSzPts val="2400"/>
              <a:buFont typeface="Arial"/>
              <a:buChar char="•"/>
            </a:pPr>
            <a:r>
              <a:rPr lang="en-US" sz="2400" b="0" i="0" u="none" strike="noStrike" cap="none">
                <a:solidFill>
                  <a:srgbClr val="103154"/>
                </a:solidFill>
                <a:latin typeface="Questrial"/>
                <a:ea typeface="Questrial"/>
                <a:cs typeface="Questrial"/>
                <a:sym typeface="Questrial"/>
              </a:rPr>
              <a:t>Las respuestas construidas serán calificadas en un escala de (0-3)</a:t>
            </a:r>
            <a:endParaRPr/>
          </a:p>
          <a:p>
            <a:pPr marL="304747" marR="0" lvl="0" indent="-304747" algn="l" rtl="0">
              <a:lnSpc>
                <a:spcPct val="95000"/>
              </a:lnSpc>
              <a:spcBef>
                <a:spcPts val="1866"/>
              </a:spcBef>
              <a:spcAft>
                <a:spcPts val="0"/>
              </a:spcAft>
              <a:buClr>
                <a:srgbClr val="056E9F"/>
              </a:buClr>
              <a:buSzPts val="2400"/>
              <a:buFont typeface="Arial"/>
              <a:buChar char="•"/>
            </a:pPr>
            <a:r>
              <a:rPr lang="en-US" sz="2400" b="0" i="0" u="none" strike="noStrike" cap="none">
                <a:solidFill>
                  <a:srgbClr val="103154"/>
                </a:solidFill>
                <a:latin typeface="Questrial"/>
                <a:ea typeface="Questrial"/>
                <a:cs typeface="Questrial"/>
                <a:sym typeface="Questrial"/>
              </a:rPr>
              <a:t>La rúbrica será dividida en tres dimensiones:</a:t>
            </a:r>
            <a:endParaRPr/>
          </a:p>
          <a:p>
            <a:pPr marL="0" marR="0" lvl="0" indent="0" algn="l" rtl="0">
              <a:lnSpc>
                <a:spcPct val="95000"/>
              </a:lnSpc>
              <a:spcBef>
                <a:spcPts val="1866"/>
              </a:spcBef>
              <a:spcAft>
                <a:spcPts val="0"/>
              </a:spcAft>
              <a:buClr>
                <a:srgbClr val="056E9F"/>
              </a:buClr>
              <a:buSzPts val="2400"/>
              <a:buFont typeface="Arial"/>
              <a:buNone/>
            </a:pPr>
            <a:r>
              <a:rPr lang="en-US" sz="2400" b="0" i="0" u="none" strike="noStrike" cap="none">
                <a:solidFill>
                  <a:srgbClr val="103154"/>
                </a:solidFill>
                <a:latin typeface="Questrial"/>
                <a:ea typeface="Questrial"/>
                <a:cs typeface="Questrial"/>
                <a:sym typeface="Questrial"/>
              </a:rPr>
              <a:t>	1. Completa el ejercicio</a:t>
            </a:r>
            <a:endParaRPr/>
          </a:p>
          <a:p>
            <a:pPr marL="0" marR="0" lvl="0" indent="0" algn="l" rtl="0">
              <a:lnSpc>
                <a:spcPct val="95000"/>
              </a:lnSpc>
              <a:spcBef>
                <a:spcPts val="1866"/>
              </a:spcBef>
              <a:spcAft>
                <a:spcPts val="0"/>
              </a:spcAft>
              <a:buClr>
                <a:srgbClr val="056E9F"/>
              </a:buClr>
              <a:buSzPts val="2400"/>
              <a:buFont typeface="Arial"/>
              <a:buNone/>
            </a:pPr>
            <a:r>
              <a:rPr lang="en-US" sz="2400" b="0" i="0" u="none" strike="noStrike" cap="none">
                <a:solidFill>
                  <a:srgbClr val="103154"/>
                </a:solidFill>
                <a:latin typeface="Questrial"/>
                <a:ea typeface="Questrial"/>
                <a:cs typeface="Questrial"/>
                <a:sym typeface="Questrial"/>
              </a:rPr>
              <a:t>	2. Desarrollar el contenido </a:t>
            </a:r>
            <a:endParaRPr/>
          </a:p>
          <a:p>
            <a:pPr marL="0" marR="0" lvl="0" indent="0" algn="l" rtl="0">
              <a:lnSpc>
                <a:spcPct val="95000"/>
              </a:lnSpc>
              <a:spcBef>
                <a:spcPts val="1866"/>
              </a:spcBef>
              <a:spcAft>
                <a:spcPts val="2100"/>
              </a:spcAft>
              <a:buClr>
                <a:srgbClr val="056E9F"/>
              </a:buClr>
              <a:buSzPts val="2400"/>
              <a:buFont typeface="Arial"/>
              <a:buNone/>
            </a:pPr>
            <a:r>
              <a:rPr lang="en-US" sz="2400" b="0" i="0" u="none" strike="noStrike" cap="none">
                <a:solidFill>
                  <a:srgbClr val="103154"/>
                </a:solidFill>
                <a:latin typeface="Questrial"/>
                <a:ea typeface="Questrial"/>
                <a:cs typeface="Questrial"/>
                <a:sym typeface="Questrial"/>
              </a:rPr>
              <a:t>	3. Habilidad del lenguaje/escritura</a:t>
            </a:r>
            <a:endParaRPr/>
          </a:p>
        </p:txBody>
      </p:sp>
      <p:sp>
        <p:nvSpPr>
          <p:cNvPr id="220" name="Shape 220"/>
          <p:cNvSpPr txBox="1">
            <a:spLocks noGrp="1"/>
          </p:cNvSpPr>
          <p:nvPr>
            <p:ph type="ftr" sz="quarter" idx="11"/>
          </p:nvPr>
        </p:nvSpPr>
        <p:spPr>
          <a:prstGeom prst="rect">
            <a:avLst/>
          </a:prstGeom>
          <a:noFill/>
          <a:ln>
            <a:noFill/>
          </a:ln>
        </p:spPr>
        <p:txBody>
          <a:bodyPr spcFirstLastPara="1" wrap="square" lIns="121875" tIns="60925" rIns="121875" bIns="60925" anchor="b" anchorCtr="0">
            <a:noAutofit/>
          </a:bodyPr>
          <a:lstStyle/>
          <a:p>
            <a:pPr marL="0" marR="0" lvl="0" indent="0" algn="ctr" rtl="0">
              <a:spcBef>
                <a:spcPts val="0"/>
              </a:spcBef>
              <a:spcAft>
                <a:spcPts val="0"/>
              </a:spcAft>
              <a:buNone/>
            </a:pPr>
            <a:r>
              <a:rPr lang="en-US"/>
              <a:t>© 2018</a:t>
            </a:r>
            <a:r>
              <a:rPr lang="en-US" sz="1800">
                <a:solidFill>
                  <a:srgbClr val="222F28"/>
                </a:solidFill>
                <a:latin typeface="Questrial"/>
                <a:ea typeface="Questrial"/>
                <a:cs typeface="Questrial"/>
                <a:sym typeface="Questrial"/>
              </a:rPr>
              <a:t>, Region One Education Service Center </a:t>
            </a:r>
            <a:endParaRPr sz="1800">
              <a:solidFill>
                <a:srgbClr val="222F28"/>
              </a:solidFill>
              <a:latin typeface="Questrial"/>
              <a:ea typeface="Questrial"/>
              <a:cs typeface="Questrial"/>
              <a:sym typeface="Questrial"/>
            </a:endParaRPr>
          </a:p>
        </p:txBody>
      </p:sp>
      <p:sp>
        <p:nvSpPr>
          <p:cNvPr id="221" name="Shape 221"/>
          <p:cNvSpPr txBox="1">
            <a:spLocks noGrp="1"/>
          </p:cNvSpPr>
          <p:nvPr>
            <p:ph type="sldNum" sz="quarter" idx="12"/>
          </p:nvPr>
        </p:nvSpPr>
        <p:spPr>
          <a:prstGeom prst="rect">
            <a:avLst/>
          </a:prstGeom>
          <a:noFill/>
          <a:ln>
            <a:noFill/>
          </a:ln>
        </p:spPr>
        <p:txBody>
          <a:bodyPr spcFirstLastPara="1" wrap="square" lIns="121875" tIns="60925" rIns="121875" bIns="60925" anchor="b" anchorCtr="0">
            <a:noAutofit/>
          </a:bodyPr>
          <a:lstStyle/>
          <a:p>
            <a:pPr marL="0" lvl="0" indent="0"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Shape 227"/>
          <p:cNvPicPr preferRelativeResize="0"/>
          <p:nvPr/>
        </p:nvPicPr>
        <p:blipFill rotWithShape="1">
          <a:blip r:embed="rId3">
            <a:alphaModFix/>
          </a:blip>
          <a:srcRect r="15387" b="7095"/>
          <a:stretch/>
        </p:blipFill>
        <p:spPr>
          <a:xfrm>
            <a:off x="446085" y="206376"/>
            <a:ext cx="11430001" cy="6332537"/>
          </a:xfrm>
          <a:prstGeom prst="rect">
            <a:avLst/>
          </a:prstGeom>
          <a:noFill/>
          <a:ln>
            <a:noFill/>
          </a:ln>
        </p:spPr>
      </p:pic>
      <p:sp>
        <p:nvSpPr>
          <p:cNvPr id="228" name="Shape 228"/>
          <p:cNvSpPr txBox="1">
            <a:spLocks noGrp="1"/>
          </p:cNvSpPr>
          <p:nvPr>
            <p:ph type="ftr" sz="quarter" idx="11"/>
          </p:nvPr>
        </p:nvSpPr>
        <p:spPr>
          <a:xfrm>
            <a:off x="2986261" y="6561138"/>
            <a:ext cx="6216301" cy="320675"/>
          </a:xfrm>
          <a:prstGeom prst="rect">
            <a:avLst/>
          </a:prstGeom>
          <a:noFill/>
          <a:ln>
            <a:noFill/>
          </a:ln>
        </p:spPr>
        <p:txBody>
          <a:bodyPr spcFirstLastPara="1" wrap="square" lIns="121875" tIns="60925" rIns="121875" bIns="60925" anchor="b" anchorCtr="0">
            <a:noAutofit/>
          </a:bodyPr>
          <a:lstStyle/>
          <a:p>
            <a:pPr marL="0" marR="0" lvl="0" indent="0" algn="ctr" rtl="0">
              <a:spcBef>
                <a:spcPts val="0"/>
              </a:spcBef>
              <a:spcAft>
                <a:spcPts val="0"/>
              </a:spcAft>
              <a:buNone/>
            </a:pPr>
            <a:r>
              <a:rPr lang="en-US"/>
              <a:t>© 2018</a:t>
            </a:r>
            <a:r>
              <a:rPr lang="en-US" sz="1800">
                <a:solidFill>
                  <a:srgbClr val="222F28"/>
                </a:solidFill>
                <a:latin typeface="Questrial"/>
                <a:ea typeface="Questrial"/>
                <a:cs typeface="Questrial"/>
                <a:sym typeface="Questrial"/>
              </a:rPr>
              <a:t>, Region One Education Service Center </a:t>
            </a:r>
            <a:endParaRPr/>
          </a:p>
        </p:txBody>
      </p:sp>
      <p:sp>
        <p:nvSpPr>
          <p:cNvPr id="229" name="Shape 229"/>
          <p:cNvSpPr txBox="1">
            <a:spLocks noGrp="1"/>
          </p:cNvSpPr>
          <p:nvPr>
            <p:ph type="sldNum" sz="quarter" idx="12"/>
          </p:nvPr>
        </p:nvSpPr>
        <p:spPr>
          <a:prstGeom prst="rect">
            <a:avLst/>
          </a:prstGeom>
          <a:noFill/>
          <a:ln>
            <a:noFill/>
          </a:ln>
        </p:spPr>
        <p:txBody>
          <a:bodyPr spcFirstLastPara="1" wrap="square" lIns="121875" tIns="60925" rIns="121875" bIns="60925" anchor="b" anchorCtr="0">
            <a:noAutofit/>
          </a:bodyPr>
          <a:lstStyle/>
          <a:p>
            <a:pPr marL="0" lvl="0" indent="0" rtl="0">
              <a:spcBef>
                <a:spcPts val="0"/>
              </a:spcBef>
              <a:spcAft>
                <a:spcPts val="0"/>
              </a:spcAft>
              <a:buClr>
                <a:srgbClr val="000000"/>
              </a:buClr>
              <a:buFont typeface="Arial"/>
              <a:buNone/>
            </a:pPr>
            <a:fld id="{00000000-1234-1234-1234-123412341234}" type="slidenum">
              <a:rPr lang="en-US"/>
              <a:t>8</a:t>
            </a:fld>
            <a:endParaRPr/>
          </a:p>
        </p:txBody>
      </p:sp>
      <p:sp>
        <p:nvSpPr>
          <p:cNvPr id="2" name="Explosion: 8 Points 1">
            <a:extLst>
              <a:ext uri="{FF2B5EF4-FFF2-40B4-BE49-F238E27FC236}">
                <a16:creationId xmlns:a16="http://schemas.microsoft.com/office/drawing/2014/main" id="{636F1A0E-006C-4CE0-B25D-EB96CA8259AD}"/>
              </a:ext>
            </a:extLst>
          </p:cNvPr>
          <p:cNvSpPr/>
          <p:nvPr/>
        </p:nvSpPr>
        <p:spPr>
          <a:xfrm>
            <a:off x="600075" y="2143125"/>
            <a:ext cx="914400" cy="914400"/>
          </a:xfrm>
          <a:prstGeom prst="irregularSeal1">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Explosion: 8 Points 6">
            <a:extLst>
              <a:ext uri="{FF2B5EF4-FFF2-40B4-BE49-F238E27FC236}">
                <a16:creationId xmlns:a16="http://schemas.microsoft.com/office/drawing/2014/main" id="{DCDF65A4-4B5D-471D-82A5-73995F5B634F}"/>
              </a:ext>
            </a:extLst>
          </p:cNvPr>
          <p:cNvSpPr/>
          <p:nvPr/>
        </p:nvSpPr>
        <p:spPr>
          <a:xfrm>
            <a:off x="600075" y="5258595"/>
            <a:ext cx="914400" cy="914400"/>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BABEFF-0DD5-4DB6-9E4C-B1568274A324}"/>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9</a:t>
            </a:fld>
            <a:endParaRPr lang="en-US"/>
          </a:p>
        </p:txBody>
      </p:sp>
      <p:pic>
        <p:nvPicPr>
          <p:cNvPr id="2" name="Picture 1">
            <a:extLst>
              <a:ext uri="{FF2B5EF4-FFF2-40B4-BE49-F238E27FC236}">
                <a16:creationId xmlns:a16="http://schemas.microsoft.com/office/drawing/2014/main" id="{60AF06E8-C8DF-4CD3-B3EF-827341F2D046}"/>
              </a:ext>
            </a:extLst>
          </p:cNvPr>
          <p:cNvPicPr>
            <a:picLocks noChangeAspect="1"/>
          </p:cNvPicPr>
          <p:nvPr/>
        </p:nvPicPr>
        <p:blipFill>
          <a:blip r:embed="rId2"/>
          <a:stretch>
            <a:fillRect/>
          </a:stretch>
        </p:blipFill>
        <p:spPr>
          <a:xfrm>
            <a:off x="2782528" y="238125"/>
            <a:ext cx="6607277" cy="6381750"/>
          </a:xfrm>
          <a:prstGeom prst="rect">
            <a:avLst/>
          </a:prstGeom>
        </p:spPr>
      </p:pic>
    </p:spTree>
    <p:extLst>
      <p:ext uri="{BB962C8B-B14F-4D97-AF65-F5344CB8AC3E}">
        <p14:creationId xmlns:p14="http://schemas.microsoft.com/office/powerpoint/2010/main" val="373539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Green Yellow">
      <a:dk1>
        <a:srgbClr val="000000"/>
      </a:dk1>
      <a:lt1>
        <a:srgbClr val="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15639</TotalTime>
  <Words>1872</Words>
  <Application>Microsoft Office PowerPoint</Application>
  <PresentationFormat>Custom</PresentationFormat>
  <Paragraphs>352</Paragraphs>
  <Slides>51</Slides>
  <Notes>38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inherit</vt:lpstr>
      <vt:lpstr>Arial</vt:lpstr>
      <vt:lpstr>Noto Sans Symbols</vt:lpstr>
      <vt:lpstr>Calibri Light</vt:lpstr>
      <vt:lpstr>Arial Black</vt:lpstr>
      <vt:lpstr>Times New Roman</vt:lpstr>
      <vt:lpstr>Abadi Extra Light</vt:lpstr>
      <vt:lpstr>Calibri</vt:lpstr>
      <vt:lpstr>Questrial</vt:lpstr>
      <vt:lpstr>Office Theme</vt:lpstr>
      <vt:lpstr>TExES BTLPT- DAY 1 Bilingual Target Language Proficiency Test</vt:lpstr>
      <vt:lpstr>PowerPoint Presentation</vt:lpstr>
      <vt:lpstr>PowerPoint Presentation</vt:lpstr>
      <vt:lpstr>CERTIFICATIONS</vt:lpstr>
      <vt:lpstr>  http://www.tx.nesinc.com/</vt:lpstr>
      <vt:lpstr>La estructura del examen</vt:lpstr>
      <vt:lpstr>¿Qué debo de esperar?</vt:lpstr>
      <vt:lpstr>PowerPoint Presentation</vt:lpstr>
      <vt:lpstr>PowerPoint Presentation</vt:lpstr>
      <vt:lpstr>         crea tu banco de palabras </vt:lpstr>
      <vt:lpstr>  COGNATES  COGNADOS</vt:lpstr>
      <vt:lpstr>  COGNATES  COGNADOS</vt:lpstr>
      <vt:lpstr>Comprensión auditiva (50 min)</vt:lpstr>
      <vt:lpstr>  Expresión Oral </vt:lpstr>
      <vt:lpstr>PowerPoint Presentation</vt:lpstr>
      <vt:lpstr>PowerPoint Presentation</vt:lpstr>
      <vt:lpstr>PowerPoint Presentation</vt:lpstr>
      <vt:lpstr>PowerPoint Presentation</vt:lpstr>
      <vt:lpstr>CODE-SWITCHING- The process of alternating between two or  more languages or varieties of language  in conversation. TRANSLANGUAGING- The process where multilingual speakers use  their language as an integrated communication  system.</vt:lpstr>
      <vt:lpstr>Temas Importantes</vt:lpstr>
      <vt:lpstr>Expresión Oral (20 min)</vt:lpstr>
      <vt:lpstr>Expresión Oral (20 min)</vt:lpstr>
      <vt:lpstr>Expresión Oral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 le presentará una situación y tendrá que dar su opinión al respecto o proponer una solución. Primero tendrá 60 segundos para leer la situación. Tendrá dos minutos para preparar su respuesta. Después tendrá dos minutos para grabar su respuesta</vt:lpstr>
      <vt:lpstr>PowerPoint Presentation</vt:lpstr>
      <vt:lpstr>Expresión escrita</vt:lpstr>
      <vt:lpstr>Expresión escrita (70 min)</vt:lpstr>
      <vt:lpstr>Expresión escrita (70 min)</vt:lpstr>
      <vt:lpstr>Expresión escrita (70 min)</vt:lpstr>
      <vt:lpstr>Ejemplo</vt:lpstr>
      <vt:lpstr>Expresión escrita (70 min)</vt:lpstr>
      <vt:lpstr>Expresión escrita (70 min)</vt:lpstr>
      <vt:lpstr>PowerPoint Presentation</vt:lpstr>
      <vt:lpstr>PowerPoint Presentation</vt:lpstr>
      <vt:lpstr>PowerPoint Presentation</vt:lpstr>
      <vt:lpstr>PowerPoint Presentation</vt:lpstr>
      <vt:lpstr>PowerPoint Presentation</vt:lpstr>
      <vt:lpstr>Expresión escrita (70 min)</vt:lpstr>
      <vt:lpstr>Expresión escrita (70 min)</vt:lpstr>
      <vt:lpstr>Otra ves: Recursos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TExES BTLPT Bilingual Target Language Proficiency Test</dc:title>
  <dc:creator>Edith Y. Trevino</dc:creator>
  <cp:lastModifiedBy>Edith Y. Trevino</cp:lastModifiedBy>
  <cp:revision>57</cp:revision>
  <dcterms:modified xsi:type="dcterms:W3CDTF">2019-06-27T14:17:02Z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0f32706-fe86-4b62-af2d-6e74b45d5d5a_Enabled">
    <vt:lpwstr>True</vt:lpwstr>
  </property>
  <property fmtid="{D5CDD505-2E9C-101B-9397-08002B2CF9AE}" pid="3" name="MSIP_Label_90f32706-fe86-4b62-af2d-6e74b45d5d5a_SiteId">
    <vt:lpwstr>f6a74088-4873-4402-8f71-34eeefe7d954</vt:lpwstr>
  </property>
  <property fmtid="{D5CDD505-2E9C-101B-9397-08002B2CF9AE}" pid="4" name="MSIP_Label_90f32706-fe86-4b62-af2d-6e74b45d5d5a_Owner">
    <vt:lpwstr>etrevino@esc1.net</vt:lpwstr>
  </property>
  <property fmtid="{D5CDD505-2E9C-101B-9397-08002B2CF9AE}" pid="5" name="MSIP_Label_90f32706-fe86-4b62-af2d-6e74b45d5d5a_SetDate">
    <vt:lpwstr>2018-09-19T15:42:56.8075078Z</vt:lpwstr>
  </property>
  <property fmtid="{D5CDD505-2E9C-101B-9397-08002B2CF9AE}" pid="6" name="MSIP_Label_90f32706-fe86-4b62-af2d-6e74b45d5d5a_Name">
    <vt:lpwstr>General</vt:lpwstr>
  </property>
  <property fmtid="{D5CDD505-2E9C-101B-9397-08002B2CF9AE}" pid="7" name="MSIP_Label_90f32706-fe86-4b62-af2d-6e74b45d5d5a_Application">
    <vt:lpwstr>Microsoft Azure Information Protection</vt:lpwstr>
  </property>
  <property fmtid="{D5CDD505-2E9C-101B-9397-08002B2CF9AE}" pid="8" name="MSIP_Label_90f32706-fe86-4b62-af2d-6e74b45d5d5a_Extended_MSFT_Method">
    <vt:lpwstr>Automatic</vt:lpwstr>
  </property>
  <property fmtid="{D5CDD505-2E9C-101B-9397-08002B2CF9AE}" pid="9" name="Sensitivity">
    <vt:lpwstr>General</vt:lpwstr>
  </property>
</Properties>
</file>